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92" r:id="rId3"/>
    <p:sldId id="293" r:id="rId4"/>
    <p:sldId id="294" r:id="rId5"/>
    <p:sldId id="299" r:id="rId6"/>
    <p:sldId id="296" r:id="rId7"/>
    <p:sldId id="297" r:id="rId8"/>
    <p:sldId id="298" r:id="rId9"/>
    <p:sldId id="264" r:id="rId10"/>
    <p:sldId id="265" r:id="rId11"/>
    <p:sldId id="266" r:id="rId12"/>
    <p:sldId id="267" r:id="rId13"/>
    <p:sldId id="270" r:id="rId14"/>
    <p:sldId id="268" r:id="rId15"/>
    <p:sldId id="271" r:id="rId16"/>
    <p:sldId id="284" r:id="rId17"/>
    <p:sldId id="285" r:id="rId18"/>
    <p:sldId id="274" r:id="rId19"/>
    <p:sldId id="286" r:id="rId20"/>
    <p:sldId id="287" r:id="rId21"/>
    <p:sldId id="269" r:id="rId22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31656"/>
    <a:srgbClr val="FDDE00"/>
    <a:srgbClr val="FFDE00"/>
    <a:srgbClr val="EA9905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1D69429-DF13-41ED-931A-1248BDDC0247}" v="4" dt="2024-04-04T08:56:53.47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251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82" y="18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esbeth Mol" userId="882d08f6ccbf8986" providerId="LiveId" clId="{BFA8610B-9689-4D0E-B7D3-1E5067E16613}"/>
    <pc:docChg chg="undo custSel addSld delSld modSld">
      <pc:chgData name="Liesbeth Mol" userId="882d08f6ccbf8986" providerId="LiveId" clId="{BFA8610B-9689-4D0E-B7D3-1E5067E16613}" dt="2024-02-16T14:41:43.074" v="3162" actId="1076"/>
      <pc:docMkLst>
        <pc:docMk/>
      </pc:docMkLst>
      <pc:sldChg chg="add del">
        <pc:chgData name="Liesbeth Mol" userId="882d08f6ccbf8986" providerId="LiveId" clId="{BFA8610B-9689-4D0E-B7D3-1E5067E16613}" dt="2024-02-13T15:07:14.767" v="2964" actId="47"/>
        <pc:sldMkLst>
          <pc:docMk/>
          <pc:sldMk cId="1162959442" sldId="256"/>
        </pc:sldMkLst>
      </pc:sldChg>
      <pc:sldChg chg="addSp delSp modSp del mod setBg">
        <pc:chgData name="Liesbeth Mol" userId="882d08f6ccbf8986" providerId="LiveId" clId="{BFA8610B-9689-4D0E-B7D3-1E5067E16613}" dt="2024-02-12T09:38:49.409" v="54" actId="2696"/>
        <pc:sldMkLst>
          <pc:docMk/>
          <pc:sldMk cId="3982634663" sldId="257"/>
        </pc:sldMkLst>
        <pc:spChg chg="add mod ord">
          <ac:chgData name="Liesbeth Mol" userId="882d08f6ccbf8986" providerId="LiveId" clId="{BFA8610B-9689-4D0E-B7D3-1E5067E16613}" dt="2024-02-12T09:38:29.826" v="52" actId="20577"/>
          <ac:spMkLst>
            <pc:docMk/>
            <pc:sldMk cId="3982634663" sldId="257"/>
            <ac:spMk id="2" creationId="{CA0FB8E6-C4CF-3975-B36B-152043948EDF}"/>
          </ac:spMkLst>
        </pc:spChg>
        <pc:spChg chg="del mod">
          <ac:chgData name="Liesbeth Mol" userId="882d08f6ccbf8986" providerId="LiveId" clId="{BFA8610B-9689-4D0E-B7D3-1E5067E16613}" dt="2024-02-12T09:36:18.105" v="18" actId="478"/>
          <ac:spMkLst>
            <pc:docMk/>
            <pc:sldMk cId="3982634663" sldId="257"/>
            <ac:spMk id="4" creationId="{2EE9D837-2CA4-3A51-E285-574242B866F1}"/>
          </ac:spMkLst>
        </pc:spChg>
        <pc:spChg chg="del">
          <ac:chgData name="Liesbeth Mol" userId="882d08f6ccbf8986" providerId="LiveId" clId="{BFA8610B-9689-4D0E-B7D3-1E5067E16613}" dt="2024-02-12T09:37:44.214" v="43" actId="26606"/>
          <ac:spMkLst>
            <pc:docMk/>
            <pc:sldMk cId="3982634663" sldId="257"/>
            <ac:spMk id="9" creationId="{B1595A09-E336-4D1B-9B3A-06A2287A54E2}"/>
          </ac:spMkLst>
        </pc:spChg>
        <pc:spChg chg="del">
          <ac:chgData name="Liesbeth Mol" userId="882d08f6ccbf8986" providerId="LiveId" clId="{BFA8610B-9689-4D0E-B7D3-1E5067E16613}" dt="2024-02-12T09:37:44.214" v="43" actId="26606"/>
          <ac:spMkLst>
            <pc:docMk/>
            <pc:sldMk cId="3982634663" sldId="257"/>
            <ac:spMk id="11" creationId="{3540989C-C7B8-473B-BF87-6F2DA6A90006}"/>
          </ac:spMkLst>
        </pc:spChg>
        <pc:spChg chg="add">
          <ac:chgData name="Liesbeth Mol" userId="882d08f6ccbf8986" providerId="LiveId" clId="{BFA8610B-9689-4D0E-B7D3-1E5067E16613}" dt="2024-02-12T09:37:44.214" v="43" actId="26606"/>
          <ac:spMkLst>
            <pc:docMk/>
            <pc:sldMk cId="3982634663" sldId="257"/>
            <ac:spMk id="16" creationId="{37C89E4B-3C9F-44B9-8B86-D9E3D112D8EC}"/>
          </ac:spMkLst>
        </pc:spChg>
        <pc:picChg chg="add del mod">
          <ac:chgData name="Liesbeth Mol" userId="882d08f6ccbf8986" providerId="LiveId" clId="{BFA8610B-9689-4D0E-B7D3-1E5067E16613}" dt="2024-02-12T09:38:40.089" v="53" actId="478"/>
          <ac:picMkLst>
            <pc:docMk/>
            <pc:sldMk cId="3982634663" sldId="257"/>
            <ac:picMk id="5" creationId="{D746937B-4044-DD50-9609-5D640F7D5D01}"/>
          </ac:picMkLst>
        </pc:picChg>
        <pc:picChg chg="del">
          <ac:chgData name="Liesbeth Mol" userId="882d08f6ccbf8986" providerId="LiveId" clId="{BFA8610B-9689-4D0E-B7D3-1E5067E16613}" dt="2024-02-12T09:36:13.928" v="16" actId="478"/>
          <ac:picMkLst>
            <pc:docMk/>
            <pc:sldMk cId="3982634663" sldId="257"/>
            <ac:picMk id="6" creationId="{0DC3FA97-5889-261E-D850-B04158FFDEEE}"/>
          </ac:picMkLst>
        </pc:picChg>
        <pc:cxnChg chg="add">
          <ac:chgData name="Liesbeth Mol" userId="882d08f6ccbf8986" providerId="LiveId" clId="{BFA8610B-9689-4D0E-B7D3-1E5067E16613}" dt="2024-02-12T09:37:44.214" v="43" actId="26606"/>
          <ac:cxnSpMkLst>
            <pc:docMk/>
            <pc:sldMk cId="3982634663" sldId="257"/>
            <ac:cxnSpMk id="18" creationId="{AA2EAA10-076F-46BD-8F0F-B9A2FB77A85C}"/>
          </ac:cxnSpMkLst>
        </pc:cxnChg>
        <pc:cxnChg chg="add">
          <ac:chgData name="Liesbeth Mol" userId="882d08f6ccbf8986" providerId="LiveId" clId="{BFA8610B-9689-4D0E-B7D3-1E5067E16613}" dt="2024-02-12T09:37:44.214" v="43" actId="26606"/>
          <ac:cxnSpMkLst>
            <pc:docMk/>
            <pc:sldMk cId="3982634663" sldId="257"/>
            <ac:cxnSpMk id="20" creationId="{D891E407-403B-4764-86C9-33A56D3BCAA3}"/>
          </ac:cxnSpMkLst>
        </pc:cxnChg>
      </pc:sldChg>
      <pc:sldChg chg="addSp delSp modSp mod delAnim">
        <pc:chgData name="Liesbeth Mol" userId="882d08f6ccbf8986" providerId="LiveId" clId="{BFA8610B-9689-4D0E-B7D3-1E5067E16613}" dt="2024-02-12T09:46:18.124" v="117" actId="1076"/>
        <pc:sldMkLst>
          <pc:docMk/>
          <pc:sldMk cId="2458988804" sldId="258"/>
        </pc:sldMkLst>
        <pc:spChg chg="add mod">
          <ac:chgData name="Liesbeth Mol" userId="882d08f6ccbf8986" providerId="LiveId" clId="{BFA8610B-9689-4D0E-B7D3-1E5067E16613}" dt="2024-02-12T09:44:49.207" v="108" actId="1076"/>
          <ac:spMkLst>
            <pc:docMk/>
            <pc:sldMk cId="2458988804" sldId="258"/>
            <ac:spMk id="2" creationId="{222A6288-FD17-5CAE-E7B1-95944922CDD3}"/>
          </ac:spMkLst>
        </pc:spChg>
        <pc:spChg chg="del">
          <ac:chgData name="Liesbeth Mol" userId="882d08f6ccbf8986" providerId="LiveId" clId="{BFA8610B-9689-4D0E-B7D3-1E5067E16613}" dt="2024-02-12T09:39:50.923" v="59" actId="478"/>
          <ac:spMkLst>
            <pc:docMk/>
            <pc:sldMk cId="2458988804" sldId="258"/>
            <ac:spMk id="4" creationId="{B9961551-A8CF-9BE7-92C6-B96C642418A0}"/>
          </ac:spMkLst>
        </pc:spChg>
        <pc:spChg chg="del">
          <ac:chgData name="Liesbeth Mol" userId="882d08f6ccbf8986" providerId="LiveId" clId="{BFA8610B-9689-4D0E-B7D3-1E5067E16613}" dt="2024-02-12T09:39:50.923" v="59" actId="478"/>
          <ac:spMkLst>
            <pc:docMk/>
            <pc:sldMk cId="2458988804" sldId="258"/>
            <ac:spMk id="5" creationId="{94A34A81-711C-56D2-A554-100FA3E1EFC4}"/>
          </ac:spMkLst>
        </pc:spChg>
        <pc:spChg chg="del">
          <ac:chgData name="Liesbeth Mol" userId="882d08f6ccbf8986" providerId="LiveId" clId="{BFA8610B-9689-4D0E-B7D3-1E5067E16613}" dt="2024-02-12T09:39:50.923" v="59" actId="478"/>
          <ac:spMkLst>
            <pc:docMk/>
            <pc:sldMk cId="2458988804" sldId="258"/>
            <ac:spMk id="6" creationId="{0CA17C4C-F9C3-9DDA-3643-61BF516E2769}"/>
          </ac:spMkLst>
        </pc:spChg>
        <pc:spChg chg="del">
          <ac:chgData name="Liesbeth Mol" userId="882d08f6ccbf8986" providerId="LiveId" clId="{BFA8610B-9689-4D0E-B7D3-1E5067E16613}" dt="2024-02-12T09:39:50.923" v="59" actId="478"/>
          <ac:spMkLst>
            <pc:docMk/>
            <pc:sldMk cId="2458988804" sldId="258"/>
            <ac:spMk id="7" creationId="{A4BB99C2-67DF-267C-C265-DE03A63D5937}"/>
          </ac:spMkLst>
        </pc:spChg>
        <pc:spChg chg="del">
          <ac:chgData name="Liesbeth Mol" userId="882d08f6ccbf8986" providerId="LiveId" clId="{BFA8610B-9689-4D0E-B7D3-1E5067E16613}" dt="2024-02-12T09:39:50.923" v="59" actId="478"/>
          <ac:spMkLst>
            <pc:docMk/>
            <pc:sldMk cId="2458988804" sldId="258"/>
            <ac:spMk id="8" creationId="{03B08D1D-DDE5-FC5B-22B5-E044F79A90DE}"/>
          </ac:spMkLst>
        </pc:spChg>
        <pc:spChg chg="del">
          <ac:chgData name="Liesbeth Mol" userId="882d08f6ccbf8986" providerId="LiveId" clId="{BFA8610B-9689-4D0E-B7D3-1E5067E16613}" dt="2024-02-12T09:39:50.923" v="59" actId="478"/>
          <ac:spMkLst>
            <pc:docMk/>
            <pc:sldMk cId="2458988804" sldId="258"/>
            <ac:spMk id="9" creationId="{28E6DD66-BD83-BB78-43C2-83C796393D93}"/>
          </ac:spMkLst>
        </pc:spChg>
        <pc:spChg chg="del">
          <ac:chgData name="Liesbeth Mol" userId="882d08f6ccbf8986" providerId="LiveId" clId="{BFA8610B-9689-4D0E-B7D3-1E5067E16613}" dt="2024-02-12T09:39:50.923" v="59" actId="478"/>
          <ac:spMkLst>
            <pc:docMk/>
            <pc:sldMk cId="2458988804" sldId="258"/>
            <ac:spMk id="10" creationId="{39347D68-26EE-F6FD-109A-9DFFC5DD0E02}"/>
          </ac:spMkLst>
        </pc:spChg>
        <pc:spChg chg="del">
          <ac:chgData name="Liesbeth Mol" userId="882d08f6ccbf8986" providerId="LiveId" clId="{BFA8610B-9689-4D0E-B7D3-1E5067E16613}" dt="2024-02-12T09:39:52.840" v="60" actId="478"/>
          <ac:spMkLst>
            <pc:docMk/>
            <pc:sldMk cId="2458988804" sldId="258"/>
            <ac:spMk id="11" creationId="{35B2BB0D-8076-970D-6C97-A129A211F244}"/>
          </ac:spMkLst>
        </pc:spChg>
        <pc:picChg chg="del">
          <ac:chgData name="Liesbeth Mol" userId="882d08f6ccbf8986" providerId="LiveId" clId="{BFA8610B-9689-4D0E-B7D3-1E5067E16613}" dt="2024-02-12T09:39:46.490" v="58" actId="478"/>
          <ac:picMkLst>
            <pc:docMk/>
            <pc:sldMk cId="2458988804" sldId="258"/>
            <ac:picMk id="3" creationId="{6E2B93FF-FBF3-1FDD-6012-2FB798A5F069}"/>
          </ac:picMkLst>
        </pc:picChg>
        <pc:picChg chg="add mod">
          <ac:chgData name="Liesbeth Mol" userId="882d08f6ccbf8986" providerId="LiveId" clId="{BFA8610B-9689-4D0E-B7D3-1E5067E16613}" dt="2024-02-12T09:46:18.124" v="117" actId="1076"/>
          <ac:picMkLst>
            <pc:docMk/>
            <pc:sldMk cId="2458988804" sldId="258"/>
            <ac:picMk id="13" creationId="{936EE9EE-F377-E6B9-715B-E904DEF34198}"/>
          </ac:picMkLst>
        </pc:picChg>
      </pc:sldChg>
      <pc:sldChg chg="del">
        <pc:chgData name="Liesbeth Mol" userId="882d08f6ccbf8986" providerId="LiveId" clId="{BFA8610B-9689-4D0E-B7D3-1E5067E16613}" dt="2024-02-12T09:39:58.745" v="62" actId="47"/>
        <pc:sldMkLst>
          <pc:docMk/>
          <pc:sldMk cId="1579409662" sldId="259"/>
        </pc:sldMkLst>
      </pc:sldChg>
      <pc:sldChg chg="del">
        <pc:chgData name="Liesbeth Mol" userId="882d08f6ccbf8986" providerId="LiveId" clId="{BFA8610B-9689-4D0E-B7D3-1E5067E16613}" dt="2024-02-12T09:39:59.346" v="63" actId="47"/>
        <pc:sldMkLst>
          <pc:docMk/>
          <pc:sldMk cId="3800574589" sldId="260"/>
        </pc:sldMkLst>
      </pc:sldChg>
      <pc:sldChg chg="del">
        <pc:chgData name="Liesbeth Mol" userId="882d08f6ccbf8986" providerId="LiveId" clId="{BFA8610B-9689-4D0E-B7D3-1E5067E16613}" dt="2024-02-12T09:40:00.342" v="64" actId="47"/>
        <pc:sldMkLst>
          <pc:docMk/>
          <pc:sldMk cId="539559515" sldId="261"/>
        </pc:sldMkLst>
      </pc:sldChg>
      <pc:sldChg chg="del">
        <pc:chgData name="Liesbeth Mol" userId="882d08f6ccbf8986" providerId="LiveId" clId="{BFA8610B-9689-4D0E-B7D3-1E5067E16613}" dt="2024-02-12T09:40:00.913" v="65" actId="47"/>
        <pc:sldMkLst>
          <pc:docMk/>
          <pc:sldMk cId="1804561947" sldId="262"/>
        </pc:sldMkLst>
      </pc:sldChg>
      <pc:sldChg chg="addSp delSp modSp mod">
        <pc:chgData name="Liesbeth Mol" userId="882d08f6ccbf8986" providerId="LiveId" clId="{BFA8610B-9689-4D0E-B7D3-1E5067E16613}" dt="2024-02-16T14:41:43.074" v="3162" actId="1076"/>
        <pc:sldMkLst>
          <pc:docMk/>
          <pc:sldMk cId="2255302090" sldId="264"/>
        </pc:sldMkLst>
        <pc:spChg chg="mod">
          <ac:chgData name="Liesbeth Mol" userId="882d08f6ccbf8986" providerId="LiveId" clId="{BFA8610B-9689-4D0E-B7D3-1E5067E16613}" dt="2024-02-12T11:18:51.238" v="1047" actId="1076"/>
          <ac:spMkLst>
            <pc:docMk/>
            <pc:sldMk cId="2255302090" sldId="264"/>
            <ac:spMk id="2" creationId="{A82AE482-378D-33E8-0C1A-2094F9103F63}"/>
          </ac:spMkLst>
        </pc:spChg>
        <pc:spChg chg="add mod">
          <ac:chgData name="Liesbeth Mol" userId="882d08f6ccbf8986" providerId="LiveId" clId="{BFA8610B-9689-4D0E-B7D3-1E5067E16613}" dt="2024-02-16T14:35:28.998" v="3143"/>
          <ac:spMkLst>
            <pc:docMk/>
            <pc:sldMk cId="2255302090" sldId="264"/>
            <ac:spMk id="3" creationId="{2F54366A-57F1-496D-C799-53C22A8AFA95}"/>
          </ac:spMkLst>
        </pc:spChg>
        <pc:spChg chg="add mod">
          <ac:chgData name="Liesbeth Mol" userId="882d08f6ccbf8986" providerId="LiveId" clId="{BFA8610B-9689-4D0E-B7D3-1E5067E16613}" dt="2024-02-16T14:41:43.074" v="3162" actId="1076"/>
          <ac:spMkLst>
            <pc:docMk/>
            <pc:sldMk cId="2255302090" sldId="264"/>
            <ac:spMk id="4" creationId="{80CD11D8-3435-E139-4D6F-9677D3096967}"/>
          </ac:spMkLst>
        </pc:spChg>
        <pc:spChg chg="mod">
          <ac:chgData name="Liesbeth Mol" userId="882d08f6ccbf8986" providerId="LiveId" clId="{BFA8610B-9689-4D0E-B7D3-1E5067E16613}" dt="2024-02-16T14:36:44.211" v="3145"/>
          <ac:spMkLst>
            <pc:docMk/>
            <pc:sldMk cId="2255302090" sldId="264"/>
            <ac:spMk id="6" creationId="{CABDCC0E-0FDE-36CF-461A-C3DD6B387220}"/>
          </ac:spMkLst>
        </pc:spChg>
        <pc:spChg chg="mod">
          <ac:chgData name="Liesbeth Mol" userId="882d08f6ccbf8986" providerId="LiveId" clId="{BFA8610B-9689-4D0E-B7D3-1E5067E16613}" dt="2024-02-12T11:18:39.977" v="1046" actId="403"/>
          <ac:spMkLst>
            <pc:docMk/>
            <pc:sldMk cId="2255302090" sldId="264"/>
            <ac:spMk id="9" creationId="{90791A23-0888-773F-5CA0-F64609534CFC}"/>
          </ac:spMkLst>
        </pc:spChg>
        <pc:picChg chg="del">
          <ac:chgData name="Liesbeth Mol" userId="882d08f6ccbf8986" providerId="LiveId" clId="{BFA8610B-9689-4D0E-B7D3-1E5067E16613}" dt="2024-02-12T11:18:20.308" v="1040" actId="478"/>
          <ac:picMkLst>
            <pc:docMk/>
            <pc:sldMk cId="2255302090" sldId="264"/>
            <ac:picMk id="3" creationId="{030AAEA6-7944-9FDB-6446-0C673B23BB81}"/>
          </ac:picMkLst>
        </pc:picChg>
        <pc:picChg chg="add mod">
          <ac:chgData name="Liesbeth Mol" userId="882d08f6ccbf8986" providerId="LiveId" clId="{BFA8610B-9689-4D0E-B7D3-1E5067E16613}" dt="2024-02-12T11:18:33.946" v="1045" actId="1076"/>
          <ac:picMkLst>
            <pc:docMk/>
            <pc:sldMk cId="2255302090" sldId="264"/>
            <ac:picMk id="5" creationId="{24335AE9-16E0-1430-AF7D-F48BBED38F7A}"/>
          </ac:picMkLst>
        </pc:picChg>
      </pc:sldChg>
      <pc:sldChg chg="addSp delSp modSp mod">
        <pc:chgData name="Liesbeth Mol" userId="882d08f6ccbf8986" providerId="LiveId" clId="{BFA8610B-9689-4D0E-B7D3-1E5067E16613}" dt="2024-02-13T16:58:01.173" v="2990" actId="1076"/>
        <pc:sldMkLst>
          <pc:docMk/>
          <pc:sldMk cId="3677822617" sldId="267"/>
        </pc:sldMkLst>
        <pc:spChg chg="mod">
          <ac:chgData name="Liesbeth Mol" userId="882d08f6ccbf8986" providerId="LiveId" clId="{BFA8610B-9689-4D0E-B7D3-1E5067E16613}" dt="2024-02-13T14:03:15.271" v="1751" actId="20577"/>
          <ac:spMkLst>
            <pc:docMk/>
            <pc:sldMk cId="3677822617" sldId="267"/>
            <ac:spMk id="2" creationId="{E3DBE9C8-5C65-C20E-CC6C-C14BF0BC6435}"/>
          </ac:spMkLst>
        </pc:spChg>
        <pc:spChg chg="mod">
          <ac:chgData name="Liesbeth Mol" userId="882d08f6ccbf8986" providerId="LiveId" clId="{BFA8610B-9689-4D0E-B7D3-1E5067E16613}" dt="2024-02-13T14:12:09.188" v="1815"/>
          <ac:spMkLst>
            <pc:docMk/>
            <pc:sldMk cId="3677822617" sldId="267"/>
            <ac:spMk id="5" creationId="{435710BF-7C2A-36A3-700F-639D6C09FE7C}"/>
          </ac:spMkLst>
        </pc:spChg>
        <pc:spChg chg="mod">
          <ac:chgData name="Liesbeth Mol" userId="882d08f6ccbf8986" providerId="LiveId" clId="{BFA8610B-9689-4D0E-B7D3-1E5067E16613}" dt="2024-02-13T14:11:50.818" v="1813"/>
          <ac:spMkLst>
            <pc:docMk/>
            <pc:sldMk cId="3677822617" sldId="267"/>
            <ac:spMk id="6" creationId="{81A7CDC1-A125-B470-772A-77AA7477DCF7}"/>
          </ac:spMkLst>
        </pc:spChg>
        <pc:spChg chg="mod">
          <ac:chgData name="Liesbeth Mol" userId="882d08f6ccbf8986" providerId="LiveId" clId="{BFA8610B-9689-4D0E-B7D3-1E5067E16613}" dt="2024-02-13T14:12:02.306" v="1814"/>
          <ac:spMkLst>
            <pc:docMk/>
            <pc:sldMk cId="3677822617" sldId="267"/>
            <ac:spMk id="7" creationId="{52F3F5CA-8B08-AC07-20D3-455448404F84}"/>
          </ac:spMkLst>
        </pc:spChg>
        <pc:picChg chg="del">
          <ac:chgData name="Liesbeth Mol" userId="882d08f6ccbf8986" providerId="LiveId" clId="{BFA8610B-9689-4D0E-B7D3-1E5067E16613}" dt="2024-02-13T13:40:02.251" v="1165" actId="478"/>
          <ac:picMkLst>
            <pc:docMk/>
            <pc:sldMk cId="3677822617" sldId="267"/>
            <ac:picMk id="4" creationId="{44C719FD-45A0-C192-35CB-D1F1C60DD1BB}"/>
          </ac:picMkLst>
        </pc:picChg>
        <pc:picChg chg="add del mod">
          <ac:chgData name="Liesbeth Mol" userId="882d08f6ccbf8986" providerId="LiveId" clId="{BFA8610B-9689-4D0E-B7D3-1E5067E16613}" dt="2024-02-13T14:08:49.882" v="1793" actId="478"/>
          <ac:picMkLst>
            <pc:docMk/>
            <pc:sldMk cId="3677822617" sldId="267"/>
            <ac:picMk id="8" creationId="{65597F8C-CB90-304F-047F-339AF0AD447F}"/>
          </ac:picMkLst>
        </pc:picChg>
        <pc:picChg chg="del">
          <ac:chgData name="Liesbeth Mol" userId="882d08f6ccbf8986" providerId="LiveId" clId="{BFA8610B-9689-4D0E-B7D3-1E5067E16613}" dt="2024-02-13T13:39:58.706" v="1164" actId="478"/>
          <ac:picMkLst>
            <pc:docMk/>
            <pc:sldMk cId="3677822617" sldId="267"/>
            <ac:picMk id="9" creationId="{E264CCE4-7861-DC99-9C15-0FCEB5F43460}"/>
          </ac:picMkLst>
        </pc:picChg>
        <pc:picChg chg="add del mod">
          <ac:chgData name="Liesbeth Mol" userId="882d08f6ccbf8986" providerId="LiveId" clId="{BFA8610B-9689-4D0E-B7D3-1E5067E16613}" dt="2024-02-13T14:09:18.238" v="1797" actId="478"/>
          <ac:picMkLst>
            <pc:docMk/>
            <pc:sldMk cId="3677822617" sldId="267"/>
            <ac:picMk id="11" creationId="{D8135C09-BFF9-BC12-CED5-6F0F8E648ADA}"/>
          </ac:picMkLst>
        </pc:picChg>
        <pc:picChg chg="add mod ord">
          <ac:chgData name="Liesbeth Mol" userId="882d08f6ccbf8986" providerId="LiveId" clId="{BFA8610B-9689-4D0E-B7D3-1E5067E16613}" dt="2024-02-13T16:56:50.873" v="2978" actId="1076"/>
          <ac:picMkLst>
            <pc:docMk/>
            <pc:sldMk cId="3677822617" sldId="267"/>
            <ac:picMk id="13" creationId="{118A8B8E-324B-10E0-B3AE-9C206BDC4F27}"/>
          </ac:picMkLst>
        </pc:picChg>
        <pc:picChg chg="add del mod">
          <ac:chgData name="Liesbeth Mol" userId="882d08f6ccbf8986" providerId="LiveId" clId="{BFA8610B-9689-4D0E-B7D3-1E5067E16613}" dt="2024-02-13T16:56:47.016" v="2977" actId="478"/>
          <ac:picMkLst>
            <pc:docMk/>
            <pc:sldMk cId="3677822617" sldId="267"/>
            <ac:picMk id="17" creationId="{6C49F55A-DE85-53B3-38C4-A100E6BDC83E}"/>
          </ac:picMkLst>
        </pc:picChg>
        <pc:picChg chg="add mod">
          <ac:chgData name="Liesbeth Mol" userId="882d08f6ccbf8986" providerId="LiveId" clId="{BFA8610B-9689-4D0E-B7D3-1E5067E16613}" dt="2024-02-13T16:58:01.173" v="2990" actId="1076"/>
          <ac:picMkLst>
            <pc:docMk/>
            <pc:sldMk cId="3677822617" sldId="267"/>
            <ac:picMk id="19" creationId="{8FC7B7B2-4449-31D1-3A6B-6680F34C8ECD}"/>
          </ac:picMkLst>
        </pc:picChg>
        <pc:cxnChg chg="add del">
          <ac:chgData name="Liesbeth Mol" userId="882d08f6ccbf8986" providerId="LiveId" clId="{BFA8610B-9689-4D0E-B7D3-1E5067E16613}" dt="2024-02-13T16:55:46.927" v="2971" actId="478"/>
          <ac:cxnSpMkLst>
            <pc:docMk/>
            <pc:sldMk cId="3677822617" sldId="267"/>
            <ac:cxnSpMk id="15" creationId="{B86CB9AE-DADB-E036-39BA-BE578AD04C45}"/>
          </ac:cxnSpMkLst>
        </pc:cxnChg>
        <pc:cxnChg chg="add mod">
          <ac:chgData name="Liesbeth Mol" userId="882d08f6ccbf8986" providerId="LiveId" clId="{BFA8610B-9689-4D0E-B7D3-1E5067E16613}" dt="2024-02-13T16:57:58.500" v="2989" actId="14100"/>
          <ac:cxnSpMkLst>
            <pc:docMk/>
            <pc:sldMk cId="3677822617" sldId="267"/>
            <ac:cxnSpMk id="21" creationId="{3977A260-FC9D-6B23-325E-9A1096730728}"/>
          </ac:cxnSpMkLst>
        </pc:cxnChg>
      </pc:sldChg>
      <pc:sldChg chg="addSp delSp modSp add del mod">
        <pc:chgData name="Liesbeth Mol" userId="882d08f6ccbf8986" providerId="LiveId" clId="{BFA8610B-9689-4D0E-B7D3-1E5067E16613}" dt="2024-02-13T15:06:39.747" v="2963" actId="1076"/>
        <pc:sldMkLst>
          <pc:docMk/>
          <pc:sldMk cId="1027937745" sldId="269"/>
        </pc:sldMkLst>
        <pc:spChg chg="del mod">
          <ac:chgData name="Liesbeth Mol" userId="882d08f6ccbf8986" providerId="LiveId" clId="{BFA8610B-9689-4D0E-B7D3-1E5067E16613}" dt="2024-02-13T15:03:41.966" v="2925" actId="478"/>
          <ac:spMkLst>
            <pc:docMk/>
            <pc:sldMk cId="1027937745" sldId="269"/>
            <ac:spMk id="4" creationId="{B649508D-F88F-8C29-D228-FDE49D496B27}"/>
          </ac:spMkLst>
        </pc:spChg>
        <pc:spChg chg="add del mod">
          <ac:chgData name="Liesbeth Mol" userId="882d08f6ccbf8986" providerId="LiveId" clId="{BFA8610B-9689-4D0E-B7D3-1E5067E16613}" dt="2024-02-13T15:06:14.944" v="2961"/>
          <ac:spMkLst>
            <pc:docMk/>
            <pc:sldMk cId="1027937745" sldId="269"/>
            <ac:spMk id="5" creationId="{7B8E7243-CE1A-FA8E-7881-23748F889100}"/>
          </ac:spMkLst>
        </pc:spChg>
        <pc:spChg chg="mod">
          <ac:chgData name="Liesbeth Mol" userId="882d08f6ccbf8986" providerId="LiveId" clId="{BFA8610B-9689-4D0E-B7D3-1E5067E16613}" dt="2024-02-13T15:05:57.430" v="2960"/>
          <ac:spMkLst>
            <pc:docMk/>
            <pc:sldMk cId="1027937745" sldId="269"/>
            <ac:spMk id="6" creationId="{92436267-D880-F44C-9D43-7DEF3ADE45EC}"/>
          </ac:spMkLst>
        </pc:spChg>
        <pc:picChg chg="add del mod modCrop">
          <ac:chgData name="Liesbeth Mol" userId="882d08f6ccbf8986" providerId="LiveId" clId="{BFA8610B-9689-4D0E-B7D3-1E5067E16613}" dt="2024-02-13T15:06:14.944" v="2961"/>
          <ac:picMkLst>
            <pc:docMk/>
            <pc:sldMk cId="1027937745" sldId="269"/>
            <ac:picMk id="3" creationId="{22AFA245-F3AE-A3CF-76EF-224C5C9D66F2}"/>
          </ac:picMkLst>
        </pc:picChg>
        <pc:picChg chg="mod">
          <ac:chgData name="Liesbeth Mol" userId="882d08f6ccbf8986" providerId="LiveId" clId="{BFA8610B-9689-4D0E-B7D3-1E5067E16613}" dt="2024-02-13T15:06:39.747" v="2963" actId="1076"/>
          <ac:picMkLst>
            <pc:docMk/>
            <pc:sldMk cId="1027937745" sldId="269"/>
            <ac:picMk id="7" creationId="{8EF37CFF-E24F-7799-E9F9-4EADF646E622}"/>
          </ac:picMkLst>
        </pc:picChg>
      </pc:sldChg>
      <pc:sldChg chg="addSp delSp modSp mod">
        <pc:chgData name="Liesbeth Mol" userId="882d08f6ccbf8986" providerId="LiveId" clId="{BFA8610B-9689-4D0E-B7D3-1E5067E16613}" dt="2024-02-13T14:20:44.245" v="1856"/>
        <pc:sldMkLst>
          <pc:docMk/>
          <pc:sldMk cId="667519450" sldId="271"/>
        </pc:sldMkLst>
        <pc:spChg chg="mod">
          <ac:chgData name="Liesbeth Mol" userId="882d08f6ccbf8986" providerId="LiveId" clId="{BFA8610B-9689-4D0E-B7D3-1E5067E16613}" dt="2024-02-13T14:19:54.868" v="1853" actId="20577"/>
          <ac:spMkLst>
            <pc:docMk/>
            <pc:sldMk cId="667519450" sldId="271"/>
            <ac:spMk id="2" creationId="{E3DBE9C8-5C65-C20E-CC6C-C14BF0BC6435}"/>
          </ac:spMkLst>
        </pc:spChg>
        <pc:spChg chg="mod">
          <ac:chgData name="Liesbeth Mol" userId="882d08f6ccbf8986" providerId="LiveId" clId="{BFA8610B-9689-4D0E-B7D3-1E5067E16613}" dt="2024-02-13T14:13:44.426" v="1819" actId="1076"/>
          <ac:spMkLst>
            <pc:docMk/>
            <pc:sldMk cId="667519450" sldId="271"/>
            <ac:spMk id="16" creationId="{61373F9F-0240-A9B2-13D2-7A2A570616C8}"/>
          </ac:spMkLst>
        </pc:spChg>
        <pc:spChg chg="mod">
          <ac:chgData name="Liesbeth Mol" userId="882d08f6ccbf8986" providerId="LiveId" clId="{BFA8610B-9689-4D0E-B7D3-1E5067E16613}" dt="2024-02-13T14:18:04.809" v="1835" actId="1076"/>
          <ac:spMkLst>
            <pc:docMk/>
            <pc:sldMk cId="667519450" sldId="271"/>
            <ac:spMk id="17" creationId="{4B795F9E-7280-4A15-58DB-4D701DECC11E}"/>
          </ac:spMkLst>
        </pc:spChg>
        <pc:spChg chg="mod">
          <ac:chgData name="Liesbeth Mol" userId="882d08f6ccbf8986" providerId="LiveId" clId="{BFA8610B-9689-4D0E-B7D3-1E5067E16613}" dt="2024-02-13T14:19:07.170" v="1842" actId="20577"/>
          <ac:spMkLst>
            <pc:docMk/>
            <pc:sldMk cId="667519450" sldId="271"/>
            <ac:spMk id="18" creationId="{3A1D1415-0260-1394-370D-51C0ACD25AE1}"/>
          </ac:spMkLst>
        </pc:spChg>
        <pc:picChg chg="add mod modCrop">
          <ac:chgData name="Liesbeth Mol" userId="882d08f6ccbf8986" providerId="LiveId" clId="{BFA8610B-9689-4D0E-B7D3-1E5067E16613}" dt="2024-02-13T14:20:19.536" v="1854"/>
          <ac:picMkLst>
            <pc:docMk/>
            <pc:sldMk cId="667519450" sldId="271"/>
            <ac:picMk id="4" creationId="{8701B458-C991-0CB1-E36A-C97F960F0947}"/>
          </ac:picMkLst>
        </pc:picChg>
        <pc:picChg chg="add mod modCrop">
          <ac:chgData name="Liesbeth Mol" userId="882d08f6ccbf8986" providerId="LiveId" clId="{BFA8610B-9689-4D0E-B7D3-1E5067E16613}" dt="2024-02-13T14:20:28.458" v="1855"/>
          <ac:picMkLst>
            <pc:docMk/>
            <pc:sldMk cId="667519450" sldId="271"/>
            <ac:picMk id="6" creationId="{75F833E3-9428-4DE2-8972-120B37CECB3D}"/>
          </ac:picMkLst>
        </pc:picChg>
        <pc:picChg chg="del">
          <ac:chgData name="Liesbeth Mol" userId="882d08f6ccbf8986" providerId="LiveId" clId="{BFA8610B-9689-4D0E-B7D3-1E5067E16613}" dt="2024-02-13T13:41:39.239" v="1266" actId="478"/>
          <ac:picMkLst>
            <pc:docMk/>
            <pc:sldMk cId="667519450" sldId="271"/>
            <ac:picMk id="8" creationId="{11F15B26-7DA7-42CE-BB41-185B6884E7CE}"/>
          </ac:picMkLst>
        </pc:picChg>
        <pc:picChg chg="add mod">
          <ac:chgData name="Liesbeth Mol" userId="882d08f6ccbf8986" providerId="LiveId" clId="{BFA8610B-9689-4D0E-B7D3-1E5067E16613}" dt="2024-02-13T14:20:44.245" v="1856"/>
          <ac:picMkLst>
            <pc:docMk/>
            <pc:sldMk cId="667519450" sldId="271"/>
            <ac:picMk id="9" creationId="{56E6E1D1-2E71-E3BC-C274-8DF7293ADE4A}"/>
          </ac:picMkLst>
        </pc:picChg>
        <pc:picChg chg="del">
          <ac:chgData name="Liesbeth Mol" userId="882d08f6ccbf8986" providerId="LiveId" clId="{BFA8610B-9689-4D0E-B7D3-1E5067E16613}" dt="2024-02-13T13:41:37.118" v="1264" actId="478"/>
          <ac:picMkLst>
            <pc:docMk/>
            <pc:sldMk cId="667519450" sldId="271"/>
            <ac:picMk id="10" creationId="{44F20F8B-E7A8-0158-9A3B-904F2DF34E41}"/>
          </ac:picMkLst>
        </pc:picChg>
        <pc:picChg chg="del">
          <ac:chgData name="Liesbeth Mol" userId="882d08f6ccbf8986" providerId="LiveId" clId="{BFA8610B-9689-4D0E-B7D3-1E5067E16613}" dt="2024-02-13T13:41:38.312" v="1265" actId="478"/>
          <ac:picMkLst>
            <pc:docMk/>
            <pc:sldMk cId="667519450" sldId="271"/>
            <ac:picMk id="12" creationId="{93A001E0-5B24-0C38-7689-799EBF2A92C8}"/>
          </ac:picMkLst>
        </pc:picChg>
      </pc:sldChg>
      <pc:sldChg chg="addSp delSp modSp mod">
        <pc:chgData name="Liesbeth Mol" userId="882d08f6ccbf8986" providerId="LiveId" clId="{BFA8610B-9689-4D0E-B7D3-1E5067E16613}" dt="2024-02-13T17:01:03.926" v="2991" actId="14100"/>
        <pc:sldMkLst>
          <pc:docMk/>
          <pc:sldMk cId="1596334676" sldId="274"/>
        </pc:sldMkLst>
        <pc:spChg chg="mod">
          <ac:chgData name="Liesbeth Mol" userId="882d08f6ccbf8986" providerId="LiveId" clId="{BFA8610B-9689-4D0E-B7D3-1E5067E16613}" dt="2024-02-13T14:57:58.370" v="2842" actId="20577"/>
          <ac:spMkLst>
            <pc:docMk/>
            <pc:sldMk cId="1596334676" sldId="274"/>
            <ac:spMk id="2" creationId="{E3DBE9C8-5C65-C20E-CC6C-C14BF0BC6435}"/>
          </ac:spMkLst>
        </pc:spChg>
        <pc:spChg chg="add del mod">
          <ac:chgData name="Liesbeth Mol" userId="882d08f6ccbf8986" providerId="LiveId" clId="{BFA8610B-9689-4D0E-B7D3-1E5067E16613}" dt="2024-02-13T14:31:09.591" v="2076" actId="478"/>
          <ac:spMkLst>
            <pc:docMk/>
            <pc:sldMk cId="1596334676" sldId="274"/>
            <ac:spMk id="3" creationId="{2C646517-6BFA-DFA0-5E38-CA334C00D4CF}"/>
          </ac:spMkLst>
        </pc:spChg>
        <pc:spChg chg="add del mod">
          <ac:chgData name="Liesbeth Mol" userId="882d08f6ccbf8986" providerId="LiveId" clId="{BFA8610B-9689-4D0E-B7D3-1E5067E16613}" dt="2024-02-13T14:31:11.457" v="2077" actId="478"/>
          <ac:spMkLst>
            <pc:docMk/>
            <pc:sldMk cId="1596334676" sldId="274"/>
            <ac:spMk id="5" creationId="{A593956F-CC0C-D906-00A5-0D5F7BE6D08C}"/>
          </ac:spMkLst>
        </pc:spChg>
        <pc:spChg chg="add del mod">
          <ac:chgData name="Liesbeth Mol" userId="882d08f6ccbf8986" providerId="LiveId" clId="{BFA8610B-9689-4D0E-B7D3-1E5067E16613}" dt="2024-02-13T14:48:53.404" v="2526" actId="478"/>
          <ac:spMkLst>
            <pc:docMk/>
            <pc:sldMk cId="1596334676" sldId="274"/>
            <ac:spMk id="10" creationId="{A0D1FD2B-B8E9-6879-DFCE-38E944B1DB30}"/>
          </ac:spMkLst>
        </pc:spChg>
        <pc:spChg chg="del mod">
          <ac:chgData name="Liesbeth Mol" userId="882d08f6ccbf8986" providerId="LiveId" clId="{BFA8610B-9689-4D0E-B7D3-1E5067E16613}" dt="2024-02-13T13:45:38.283" v="1491" actId="478"/>
          <ac:spMkLst>
            <pc:docMk/>
            <pc:sldMk cId="1596334676" sldId="274"/>
            <ac:spMk id="11" creationId="{ABE274E1-E04A-3659-EA2E-293E377447A6}"/>
          </ac:spMkLst>
        </pc:spChg>
        <pc:spChg chg="add del mod ord">
          <ac:chgData name="Liesbeth Mol" userId="882d08f6ccbf8986" providerId="LiveId" clId="{BFA8610B-9689-4D0E-B7D3-1E5067E16613}" dt="2024-02-13T14:52:31.358" v="2582"/>
          <ac:spMkLst>
            <pc:docMk/>
            <pc:sldMk cId="1596334676" sldId="274"/>
            <ac:spMk id="13" creationId="{2FA72843-A919-7082-EFE3-A96EAA2D0C09}"/>
          </ac:spMkLst>
        </pc:spChg>
        <pc:spChg chg="del">
          <ac:chgData name="Liesbeth Mol" userId="882d08f6ccbf8986" providerId="LiveId" clId="{BFA8610B-9689-4D0E-B7D3-1E5067E16613}" dt="2024-02-13T13:45:39.822" v="1492" actId="478"/>
          <ac:spMkLst>
            <pc:docMk/>
            <pc:sldMk cId="1596334676" sldId="274"/>
            <ac:spMk id="16" creationId="{5590E2C5-3D4E-D7D4-BF2A-623B13C7CC5E}"/>
          </ac:spMkLst>
        </pc:spChg>
        <pc:spChg chg="del">
          <ac:chgData name="Liesbeth Mol" userId="882d08f6ccbf8986" providerId="LiveId" clId="{BFA8610B-9689-4D0E-B7D3-1E5067E16613}" dt="2024-02-13T13:45:41.941" v="1493" actId="478"/>
          <ac:spMkLst>
            <pc:docMk/>
            <pc:sldMk cId="1596334676" sldId="274"/>
            <ac:spMk id="17" creationId="{C500BEC9-E493-FA3E-45D0-2E20CCEF0FCE}"/>
          </ac:spMkLst>
        </pc:spChg>
        <pc:spChg chg="add del mod">
          <ac:chgData name="Liesbeth Mol" userId="882d08f6ccbf8986" providerId="LiveId" clId="{BFA8610B-9689-4D0E-B7D3-1E5067E16613}" dt="2024-02-13T14:57:19.786" v="2787"/>
          <ac:spMkLst>
            <pc:docMk/>
            <pc:sldMk cId="1596334676" sldId="274"/>
            <ac:spMk id="33" creationId="{A781212E-D8C1-F4D0-9B06-C0AB6D6827B6}"/>
          </ac:spMkLst>
        </pc:spChg>
        <pc:grpChg chg="add del mod">
          <ac:chgData name="Liesbeth Mol" userId="882d08f6ccbf8986" providerId="LiveId" clId="{BFA8610B-9689-4D0E-B7D3-1E5067E16613}" dt="2024-02-13T15:00:15.526" v="2879" actId="165"/>
          <ac:grpSpMkLst>
            <pc:docMk/>
            <pc:sldMk cId="1596334676" sldId="274"/>
            <ac:grpSpMk id="35" creationId="{671E6AD3-AE01-EDA2-5139-BD0F4ABD865A}"/>
          </ac:grpSpMkLst>
        </pc:grpChg>
        <pc:grpChg chg="add del mod">
          <ac:chgData name="Liesbeth Mol" userId="882d08f6ccbf8986" providerId="LiveId" clId="{BFA8610B-9689-4D0E-B7D3-1E5067E16613}" dt="2024-02-13T14:59:52.969" v="2877" actId="165"/>
          <ac:grpSpMkLst>
            <pc:docMk/>
            <pc:sldMk cId="1596334676" sldId="274"/>
            <ac:grpSpMk id="36" creationId="{7742DDE3-A663-B9DD-A689-2A1832D4043F}"/>
          </ac:grpSpMkLst>
        </pc:grpChg>
        <pc:picChg chg="del">
          <ac:chgData name="Liesbeth Mol" userId="882d08f6ccbf8986" providerId="LiveId" clId="{BFA8610B-9689-4D0E-B7D3-1E5067E16613}" dt="2024-02-13T13:45:34.126" v="1490" actId="478"/>
          <ac:picMkLst>
            <pc:docMk/>
            <pc:sldMk cId="1596334676" sldId="274"/>
            <ac:picMk id="4" creationId="{30E208A0-0D65-FFA7-171E-BB8EF035F0AD}"/>
          </ac:picMkLst>
        </pc:picChg>
        <pc:picChg chg="del">
          <ac:chgData name="Liesbeth Mol" userId="882d08f6ccbf8986" providerId="LiveId" clId="{BFA8610B-9689-4D0E-B7D3-1E5067E16613}" dt="2024-02-13T13:45:33.386" v="1489" actId="478"/>
          <ac:picMkLst>
            <pc:docMk/>
            <pc:sldMk cId="1596334676" sldId="274"/>
            <ac:picMk id="6" creationId="{53D06B31-F59C-2FFB-4C07-9EC3B9A3CED4}"/>
          </ac:picMkLst>
        </pc:picChg>
        <pc:picChg chg="add del mod topLvl">
          <ac:chgData name="Liesbeth Mol" userId="882d08f6ccbf8986" providerId="LiveId" clId="{BFA8610B-9689-4D0E-B7D3-1E5067E16613}" dt="2024-02-13T17:01:03.926" v="2991" actId="14100"/>
          <ac:picMkLst>
            <pc:docMk/>
            <pc:sldMk cId="1596334676" sldId="274"/>
            <ac:picMk id="8" creationId="{185FB975-E2D6-D53A-EE35-53781B5402BE}"/>
          </ac:picMkLst>
        </pc:picChg>
        <pc:picChg chg="del">
          <ac:chgData name="Liesbeth Mol" userId="882d08f6ccbf8986" providerId="LiveId" clId="{BFA8610B-9689-4D0E-B7D3-1E5067E16613}" dt="2024-02-13T13:45:32.789" v="1488" actId="478"/>
          <ac:picMkLst>
            <pc:docMk/>
            <pc:sldMk cId="1596334676" sldId="274"/>
            <ac:picMk id="9" creationId="{E0E92929-A8FC-B5E6-7F77-7BC8CAE20437}"/>
          </ac:picMkLst>
        </pc:picChg>
        <pc:picChg chg="mod">
          <ac:chgData name="Liesbeth Mol" userId="882d08f6ccbf8986" providerId="LiveId" clId="{BFA8610B-9689-4D0E-B7D3-1E5067E16613}" dt="2024-02-13T14:47:47.982" v="2513"/>
          <ac:picMkLst>
            <pc:docMk/>
            <pc:sldMk cId="1596334676" sldId="274"/>
            <ac:picMk id="12" creationId="{20132534-5FD8-1828-6717-C5B50174272B}"/>
          </ac:picMkLst>
        </pc:picChg>
        <pc:picChg chg="mod">
          <ac:chgData name="Liesbeth Mol" userId="882d08f6ccbf8986" providerId="LiveId" clId="{BFA8610B-9689-4D0E-B7D3-1E5067E16613}" dt="2024-02-13T14:49:53.795" v="2536"/>
          <ac:picMkLst>
            <pc:docMk/>
            <pc:sldMk cId="1596334676" sldId="274"/>
            <ac:picMk id="14" creationId="{2161A7BA-5131-8361-3A48-5AB4E44FAE44}"/>
          </ac:picMkLst>
        </pc:picChg>
        <pc:picChg chg="mod">
          <ac:chgData name="Liesbeth Mol" userId="882d08f6ccbf8986" providerId="LiveId" clId="{BFA8610B-9689-4D0E-B7D3-1E5067E16613}" dt="2024-02-13T14:50:48.800" v="2572"/>
          <ac:picMkLst>
            <pc:docMk/>
            <pc:sldMk cId="1596334676" sldId="274"/>
            <ac:picMk id="15" creationId="{D83ABE5E-321F-8CD4-2512-4F346DAD92C3}"/>
          </ac:picMkLst>
        </pc:picChg>
        <pc:picChg chg="mod">
          <ac:chgData name="Liesbeth Mol" userId="882d08f6ccbf8986" providerId="LiveId" clId="{BFA8610B-9689-4D0E-B7D3-1E5067E16613}" dt="2024-02-13T14:51:14.194" v="2574"/>
          <ac:picMkLst>
            <pc:docMk/>
            <pc:sldMk cId="1596334676" sldId="274"/>
            <ac:picMk id="18" creationId="{018986A7-571A-0C3F-184F-0E8A2D9652AB}"/>
          </ac:picMkLst>
        </pc:picChg>
        <pc:picChg chg="mod">
          <ac:chgData name="Liesbeth Mol" userId="882d08f6ccbf8986" providerId="LiveId" clId="{BFA8610B-9689-4D0E-B7D3-1E5067E16613}" dt="2024-02-13T14:51:14.194" v="2574"/>
          <ac:picMkLst>
            <pc:docMk/>
            <pc:sldMk cId="1596334676" sldId="274"/>
            <ac:picMk id="19" creationId="{DB54FDE7-CBCF-450A-3518-5737859993F8}"/>
          </ac:picMkLst>
        </pc:picChg>
        <pc:picChg chg="mod">
          <ac:chgData name="Liesbeth Mol" userId="882d08f6ccbf8986" providerId="LiveId" clId="{BFA8610B-9689-4D0E-B7D3-1E5067E16613}" dt="2024-02-13T14:51:14.194" v="2574"/>
          <ac:picMkLst>
            <pc:docMk/>
            <pc:sldMk cId="1596334676" sldId="274"/>
            <ac:picMk id="20" creationId="{F8CC8284-7FC5-8102-DFD9-D1B58E66F164}"/>
          </ac:picMkLst>
        </pc:picChg>
        <pc:picChg chg="mod">
          <ac:chgData name="Liesbeth Mol" userId="882d08f6ccbf8986" providerId="LiveId" clId="{BFA8610B-9689-4D0E-B7D3-1E5067E16613}" dt="2024-02-13T14:51:14.194" v="2574"/>
          <ac:picMkLst>
            <pc:docMk/>
            <pc:sldMk cId="1596334676" sldId="274"/>
            <ac:picMk id="21" creationId="{68B23CD8-ADA2-E1A2-8D9E-D2643D0E629D}"/>
          </ac:picMkLst>
        </pc:picChg>
        <pc:picChg chg="mod">
          <ac:chgData name="Liesbeth Mol" userId="882d08f6ccbf8986" providerId="LiveId" clId="{BFA8610B-9689-4D0E-B7D3-1E5067E16613}" dt="2024-02-13T14:51:14.194" v="2574"/>
          <ac:picMkLst>
            <pc:docMk/>
            <pc:sldMk cId="1596334676" sldId="274"/>
            <ac:picMk id="22" creationId="{540EF522-B43E-E89F-0034-2E61BC92C3F2}"/>
          </ac:picMkLst>
        </pc:picChg>
        <pc:picChg chg="mod">
          <ac:chgData name="Liesbeth Mol" userId="882d08f6ccbf8986" providerId="LiveId" clId="{BFA8610B-9689-4D0E-B7D3-1E5067E16613}" dt="2024-02-13T14:51:14.194" v="2574"/>
          <ac:picMkLst>
            <pc:docMk/>
            <pc:sldMk cId="1596334676" sldId="274"/>
            <ac:picMk id="23" creationId="{F8B99B76-622E-1159-70AE-6856D1E091C7}"/>
          </ac:picMkLst>
        </pc:picChg>
        <pc:picChg chg="mod">
          <ac:chgData name="Liesbeth Mol" userId="882d08f6ccbf8986" providerId="LiveId" clId="{BFA8610B-9689-4D0E-B7D3-1E5067E16613}" dt="2024-02-13T14:51:14.194" v="2574"/>
          <ac:picMkLst>
            <pc:docMk/>
            <pc:sldMk cId="1596334676" sldId="274"/>
            <ac:picMk id="24" creationId="{58331ADD-7987-7F05-E626-5C5138AA4AFD}"/>
          </ac:picMkLst>
        </pc:picChg>
        <pc:picChg chg="mod">
          <ac:chgData name="Liesbeth Mol" userId="882d08f6ccbf8986" providerId="LiveId" clId="{BFA8610B-9689-4D0E-B7D3-1E5067E16613}" dt="2024-02-13T14:51:14.194" v="2574"/>
          <ac:picMkLst>
            <pc:docMk/>
            <pc:sldMk cId="1596334676" sldId="274"/>
            <ac:picMk id="25" creationId="{518739B2-8375-B392-2CAC-4C364AA6F3E5}"/>
          </ac:picMkLst>
        </pc:picChg>
        <pc:picChg chg="add del mod">
          <ac:chgData name="Liesbeth Mol" userId="882d08f6ccbf8986" providerId="LiveId" clId="{BFA8610B-9689-4D0E-B7D3-1E5067E16613}" dt="2024-02-13T14:52:31.358" v="2582"/>
          <ac:picMkLst>
            <pc:docMk/>
            <pc:sldMk cId="1596334676" sldId="274"/>
            <ac:picMk id="26" creationId="{CA401C0A-669B-898C-2D5E-795EE988D74D}"/>
          </ac:picMkLst>
        </pc:picChg>
        <pc:picChg chg="mod topLvl">
          <ac:chgData name="Liesbeth Mol" userId="882d08f6ccbf8986" providerId="LiveId" clId="{BFA8610B-9689-4D0E-B7D3-1E5067E16613}" dt="2024-02-13T15:01:26.502" v="2882"/>
          <ac:picMkLst>
            <pc:docMk/>
            <pc:sldMk cId="1596334676" sldId="274"/>
            <ac:picMk id="27" creationId="{7DA66BBD-87DB-0BB7-7F6B-B69EDEB3B9F5}"/>
          </ac:picMkLst>
        </pc:picChg>
        <pc:picChg chg="add del mod">
          <ac:chgData name="Liesbeth Mol" userId="882d08f6ccbf8986" providerId="LiveId" clId="{BFA8610B-9689-4D0E-B7D3-1E5067E16613}" dt="2024-02-13T14:54:31.712" v="2758" actId="478"/>
          <ac:picMkLst>
            <pc:docMk/>
            <pc:sldMk cId="1596334676" sldId="274"/>
            <ac:picMk id="28" creationId="{A816CFA7-E13B-4D24-2EC0-1E376E24654D}"/>
          </ac:picMkLst>
        </pc:picChg>
        <pc:picChg chg="add del mod">
          <ac:chgData name="Liesbeth Mol" userId="882d08f6ccbf8986" providerId="LiveId" clId="{BFA8610B-9689-4D0E-B7D3-1E5067E16613}" dt="2024-02-13T14:54:33.318" v="2759" actId="478"/>
          <ac:picMkLst>
            <pc:docMk/>
            <pc:sldMk cId="1596334676" sldId="274"/>
            <ac:picMk id="29" creationId="{03EE2C6A-D127-30F5-3472-12AFF521FAFB}"/>
          </ac:picMkLst>
        </pc:picChg>
        <pc:picChg chg="add mod topLvl">
          <ac:chgData name="Liesbeth Mol" userId="882d08f6ccbf8986" providerId="LiveId" clId="{BFA8610B-9689-4D0E-B7D3-1E5067E16613}" dt="2024-02-13T15:00:28.127" v="2880"/>
          <ac:picMkLst>
            <pc:docMk/>
            <pc:sldMk cId="1596334676" sldId="274"/>
            <ac:picMk id="31" creationId="{4EF0F643-580C-7919-5C81-13C8B4AA1D41}"/>
          </ac:picMkLst>
        </pc:picChg>
        <pc:picChg chg="add del mod">
          <ac:chgData name="Liesbeth Mol" userId="882d08f6ccbf8986" providerId="LiveId" clId="{BFA8610B-9689-4D0E-B7D3-1E5067E16613}" dt="2024-02-13T14:57:19.786" v="2787"/>
          <ac:picMkLst>
            <pc:docMk/>
            <pc:sldMk cId="1596334676" sldId="274"/>
            <ac:picMk id="32" creationId="{756D50C0-7ECE-D7BC-F9BC-CCF27D88DCE3}"/>
          </ac:picMkLst>
        </pc:picChg>
        <pc:picChg chg="mod topLvl">
          <ac:chgData name="Liesbeth Mol" userId="882d08f6ccbf8986" providerId="LiveId" clId="{BFA8610B-9689-4D0E-B7D3-1E5067E16613}" dt="2024-02-13T15:01:15.931" v="2881"/>
          <ac:picMkLst>
            <pc:docMk/>
            <pc:sldMk cId="1596334676" sldId="274"/>
            <ac:picMk id="34" creationId="{F02E9797-B905-81A8-6A14-AFF59C0CEB0B}"/>
          </ac:picMkLst>
        </pc:picChg>
        <pc:picChg chg="add del mod">
          <ac:chgData name="Liesbeth Mol" userId="882d08f6ccbf8986" providerId="LiveId" clId="{BFA8610B-9689-4D0E-B7D3-1E5067E16613}" dt="2024-02-13T14:43:58.029" v="2447" actId="478"/>
          <ac:picMkLst>
            <pc:docMk/>
            <pc:sldMk cId="1596334676" sldId="274"/>
            <ac:picMk id="1026" creationId="{B8150570-67C8-4FFF-0391-4F462E57EF2F}"/>
          </ac:picMkLst>
        </pc:picChg>
      </pc:sldChg>
      <pc:sldChg chg="del">
        <pc:chgData name="Liesbeth Mol" userId="882d08f6ccbf8986" providerId="LiveId" clId="{BFA8610B-9689-4D0E-B7D3-1E5067E16613}" dt="2024-02-13T13:48:06.119" v="1503" actId="47"/>
        <pc:sldMkLst>
          <pc:docMk/>
          <pc:sldMk cId="2686297668" sldId="277"/>
        </pc:sldMkLst>
      </pc:sldChg>
      <pc:sldChg chg="del">
        <pc:chgData name="Liesbeth Mol" userId="882d08f6ccbf8986" providerId="LiveId" clId="{BFA8610B-9689-4D0E-B7D3-1E5067E16613}" dt="2024-02-13T13:48:12.587" v="1506" actId="47"/>
        <pc:sldMkLst>
          <pc:docMk/>
          <pc:sldMk cId="1817760047" sldId="280"/>
        </pc:sldMkLst>
      </pc:sldChg>
      <pc:sldChg chg="del">
        <pc:chgData name="Liesbeth Mol" userId="882d08f6ccbf8986" providerId="LiveId" clId="{BFA8610B-9689-4D0E-B7D3-1E5067E16613}" dt="2024-02-12T09:40:01.778" v="66" actId="47"/>
        <pc:sldMkLst>
          <pc:docMk/>
          <pc:sldMk cId="2208535177" sldId="283"/>
        </pc:sldMkLst>
      </pc:sldChg>
      <pc:sldChg chg="modSp mod">
        <pc:chgData name="Liesbeth Mol" userId="882d08f6ccbf8986" providerId="LiveId" clId="{BFA8610B-9689-4D0E-B7D3-1E5067E16613}" dt="2024-02-13T15:02:18.120" v="2911" actId="14100"/>
        <pc:sldMkLst>
          <pc:docMk/>
          <pc:sldMk cId="1080471380" sldId="287"/>
        </pc:sldMkLst>
        <pc:spChg chg="mod">
          <ac:chgData name="Liesbeth Mol" userId="882d08f6ccbf8986" providerId="LiveId" clId="{BFA8610B-9689-4D0E-B7D3-1E5067E16613}" dt="2024-02-13T15:02:18.120" v="2911" actId="14100"/>
          <ac:spMkLst>
            <pc:docMk/>
            <pc:sldMk cId="1080471380" sldId="287"/>
            <ac:spMk id="3" creationId="{1859E09C-9473-D6D7-6868-6626C5363155}"/>
          </ac:spMkLst>
        </pc:spChg>
      </pc:sldChg>
      <pc:sldChg chg="del">
        <pc:chgData name="Liesbeth Mol" userId="882d08f6ccbf8986" providerId="LiveId" clId="{BFA8610B-9689-4D0E-B7D3-1E5067E16613}" dt="2024-02-13T13:48:08.524" v="1504" actId="47"/>
        <pc:sldMkLst>
          <pc:docMk/>
          <pc:sldMk cId="2657021167" sldId="288"/>
        </pc:sldMkLst>
      </pc:sldChg>
      <pc:sldChg chg="del">
        <pc:chgData name="Liesbeth Mol" userId="882d08f6ccbf8986" providerId="LiveId" clId="{BFA8610B-9689-4D0E-B7D3-1E5067E16613}" dt="2024-02-13T13:48:10.278" v="1505" actId="47"/>
        <pc:sldMkLst>
          <pc:docMk/>
          <pc:sldMk cId="3380303655" sldId="289"/>
        </pc:sldMkLst>
      </pc:sldChg>
      <pc:sldChg chg="del">
        <pc:chgData name="Liesbeth Mol" userId="882d08f6ccbf8986" providerId="LiveId" clId="{BFA8610B-9689-4D0E-B7D3-1E5067E16613}" dt="2024-02-13T13:48:14.093" v="1507" actId="47"/>
        <pc:sldMkLst>
          <pc:docMk/>
          <pc:sldMk cId="4234527585" sldId="290"/>
        </pc:sldMkLst>
      </pc:sldChg>
      <pc:sldChg chg="del">
        <pc:chgData name="Liesbeth Mol" userId="882d08f6ccbf8986" providerId="LiveId" clId="{BFA8610B-9689-4D0E-B7D3-1E5067E16613}" dt="2024-02-13T13:48:14.909" v="1508" actId="47"/>
        <pc:sldMkLst>
          <pc:docMk/>
          <pc:sldMk cId="3768881189" sldId="291"/>
        </pc:sldMkLst>
      </pc:sldChg>
      <pc:sldChg chg="addSp modSp add mod">
        <pc:chgData name="Liesbeth Mol" userId="882d08f6ccbf8986" providerId="LiveId" clId="{BFA8610B-9689-4D0E-B7D3-1E5067E16613}" dt="2024-02-12T09:49:40.834" v="167"/>
        <pc:sldMkLst>
          <pc:docMk/>
          <pc:sldMk cId="208282667" sldId="292"/>
        </pc:sldMkLst>
        <pc:spChg chg="add mod">
          <ac:chgData name="Liesbeth Mol" userId="882d08f6ccbf8986" providerId="LiveId" clId="{BFA8610B-9689-4D0E-B7D3-1E5067E16613}" dt="2024-02-12T09:48:56.747" v="150" actId="1076"/>
          <ac:spMkLst>
            <pc:docMk/>
            <pc:sldMk cId="208282667" sldId="292"/>
            <ac:spMk id="2" creationId="{DC3C3B92-B67C-3594-BB59-96C30BCB1CBE}"/>
          </ac:spMkLst>
        </pc:spChg>
        <pc:spChg chg="add mod">
          <ac:chgData name="Liesbeth Mol" userId="882d08f6ccbf8986" providerId="LiveId" clId="{BFA8610B-9689-4D0E-B7D3-1E5067E16613}" dt="2024-02-12T09:49:16.664" v="166" actId="403"/>
          <ac:spMkLst>
            <pc:docMk/>
            <pc:sldMk cId="208282667" sldId="292"/>
            <ac:spMk id="5" creationId="{556FD6D1-B51B-049C-2ADE-B5E3EDAB1B47}"/>
          </ac:spMkLst>
        </pc:spChg>
        <pc:picChg chg="add mod">
          <ac:chgData name="Liesbeth Mol" userId="882d08f6ccbf8986" providerId="LiveId" clId="{BFA8610B-9689-4D0E-B7D3-1E5067E16613}" dt="2024-02-12T09:49:40.834" v="167"/>
          <ac:picMkLst>
            <pc:docMk/>
            <pc:sldMk cId="208282667" sldId="292"/>
            <ac:picMk id="4" creationId="{10E4D688-B6D2-B15A-000F-5AA0F6B753BC}"/>
          </ac:picMkLst>
        </pc:picChg>
      </pc:sldChg>
      <pc:sldChg chg="addSp delSp modSp add mod modAnim">
        <pc:chgData name="Liesbeth Mol" userId="882d08f6ccbf8986" providerId="LiveId" clId="{BFA8610B-9689-4D0E-B7D3-1E5067E16613}" dt="2024-02-12T10:06:34.257" v="272"/>
        <pc:sldMkLst>
          <pc:docMk/>
          <pc:sldMk cId="2009742561" sldId="293"/>
        </pc:sldMkLst>
        <pc:spChg chg="add del mod">
          <ac:chgData name="Liesbeth Mol" userId="882d08f6ccbf8986" providerId="LiveId" clId="{BFA8610B-9689-4D0E-B7D3-1E5067E16613}" dt="2024-02-12T09:54:13.507" v="208" actId="478"/>
          <ac:spMkLst>
            <pc:docMk/>
            <pc:sldMk cId="2009742561" sldId="293"/>
            <ac:spMk id="2" creationId="{B8E953F9-B675-C32D-F5AC-1E8706AB6164}"/>
          </ac:spMkLst>
        </pc:spChg>
        <pc:spChg chg="mod topLvl">
          <ac:chgData name="Liesbeth Mol" userId="882d08f6ccbf8986" providerId="LiveId" clId="{BFA8610B-9689-4D0E-B7D3-1E5067E16613}" dt="2024-02-12T10:02:38.564" v="258" actId="1076"/>
          <ac:spMkLst>
            <pc:docMk/>
            <pc:sldMk cId="2009742561" sldId="293"/>
            <ac:spMk id="7" creationId="{AD4A5F50-B663-8AF3-ECAD-ABFE8732084C}"/>
          </ac:spMkLst>
        </pc:spChg>
        <pc:spChg chg="mod topLvl">
          <ac:chgData name="Liesbeth Mol" userId="882d08f6ccbf8986" providerId="LiveId" clId="{BFA8610B-9689-4D0E-B7D3-1E5067E16613}" dt="2024-02-12T10:02:09.223" v="252" actId="1076"/>
          <ac:spMkLst>
            <pc:docMk/>
            <pc:sldMk cId="2009742561" sldId="293"/>
            <ac:spMk id="8" creationId="{2ADD1B7F-AFB6-C8A0-EA43-0DC791ADA66E}"/>
          </ac:spMkLst>
        </pc:spChg>
        <pc:spChg chg="mod topLvl">
          <ac:chgData name="Liesbeth Mol" userId="882d08f6ccbf8986" providerId="LiveId" clId="{BFA8610B-9689-4D0E-B7D3-1E5067E16613}" dt="2024-02-12T10:02:11.995" v="253" actId="1076"/>
          <ac:spMkLst>
            <pc:docMk/>
            <pc:sldMk cId="2009742561" sldId="293"/>
            <ac:spMk id="9" creationId="{4F7283F7-81E1-8F26-A962-3AE36E1053F4}"/>
          </ac:spMkLst>
        </pc:spChg>
        <pc:spChg chg="mod topLvl">
          <ac:chgData name="Liesbeth Mol" userId="882d08f6ccbf8986" providerId="LiveId" clId="{BFA8610B-9689-4D0E-B7D3-1E5067E16613}" dt="2024-02-12T10:02:15.001" v="254" actId="1076"/>
          <ac:spMkLst>
            <pc:docMk/>
            <pc:sldMk cId="2009742561" sldId="293"/>
            <ac:spMk id="10" creationId="{61703261-055C-8C3C-9222-59643DDF2271}"/>
          </ac:spMkLst>
        </pc:spChg>
        <pc:spChg chg="mod topLvl">
          <ac:chgData name="Liesbeth Mol" userId="882d08f6ccbf8986" providerId="LiveId" clId="{BFA8610B-9689-4D0E-B7D3-1E5067E16613}" dt="2024-02-12T10:02:18.536" v="255" actId="1076"/>
          <ac:spMkLst>
            <pc:docMk/>
            <pc:sldMk cId="2009742561" sldId="293"/>
            <ac:spMk id="11" creationId="{5167FBC2-7D6A-974D-61F2-C000334DB30C}"/>
          </ac:spMkLst>
        </pc:spChg>
        <pc:spChg chg="mod topLvl">
          <ac:chgData name="Liesbeth Mol" userId="882d08f6ccbf8986" providerId="LiveId" clId="{BFA8610B-9689-4D0E-B7D3-1E5067E16613}" dt="2024-02-12T10:02:23.994" v="256" actId="1076"/>
          <ac:spMkLst>
            <pc:docMk/>
            <pc:sldMk cId="2009742561" sldId="293"/>
            <ac:spMk id="12" creationId="{4540FA63-FF13-89D5-1936-4D9ACA663007}"/>
          </ac:spMkLst>
        </pc:spChg>
        <pc:spChg chg="mod topLvl">
          <ac:chgData name="Liesbeth Mol" userId="882d08f6ccbf8986" providerId="LiveId" clId="{BFA8610B-9689-4D0E-B7D3-1E5067E16613}" dt="2024-02-12T10:02:27.367" v="257" actId="1076"/>
          <ac:spMkLst>
            <pc:docMk/>
            <pc:sldMk cId="2009742561" sldId="293"/>
            <ac:spMk id="14" creationId="{F17C887F-4200-E82F-50B9-F0A0AB21D643}"/>
          </ac:spMkLst>
        </pc:spChg>
        <pc:spChg chg="mod topLvl">
          <ac:chgData name="Liesbeth Mol" userId="882d08f6ccbf8986" providerId="LiveId" clId="{BFA8610B-9689-4D0E-B7D3-1E5067E16613}" dt="2024-02-12T09:58:47.062" v="226" actId="165"/>
          <ac:spMkLst>
            <pc:docMk/>
            <pc:sldMk cId="2009742561" sldId="293"/>
            <ac:spMk id="15" creationId="{1738A4C7-F808-1A39-6F0D-18A96E9623D6}"/>
          </ac:spMkLst>
        </pc:spChg>
        <pc:spChg chg="mod topLvl">
          <ac:chgData name="Liesbeth Mol" userId="882d08f6ccbf8986" providerId="LiveId" clId="{BFA8610B-9689-4D0E-B7D3-1E5067E16613}" dt="2024-02-12T09:58:47.062" v="226" actId="165"/>
          <ac:spMkLst>
            <pc:docMk/>
            <pc:sldMk cId="2009742561" sldId="293"/>
            <ac:spMk id="24" creationId="{FCB4E465-054A-B338-E418-AB700BA37028}"/>
          </ac:spMkLst>
        </pc:spChg>
        <pc:spChg chg="mod topLvl">
          <ac:chgData name="Liesbeth Mol" userId="882d08f6ccbf8986" providerId="LiveId" clId="{BFA8610B-9689-4D0E-B7D3-1E5067E16613}" dt="2024-02-12T09:58:47.062" v="226" actId="165"/>
          <ac:spMkLst>
            <pc:docMk/>
            <pc:sldMk cId="2009742561" sldId="293"/>
            <ac:spMk id="25" creationId="{3E468D4D-7E4D-7F90-52CD-B094B60FCF7D}"/>
          </ac:spMkLst>
        </pc:spChg>
        <pc:spChg chg="mod topLvl">
          <ac:chgData name="Liesbeth Mol" userId="882d08f6ccbf8986" providerId="LiveId" clId="{BFA8610B-9689-4D0E-B7D3-1E5067E16613}" dt="2024-02-12T09:58:47.062" v="226" actId="165"/>
          <ac:spMkLst>
            <pc:docMk/>
            <pc:sldMk cId="2009742561" sldId="293"/>
            <ac:spMk id="26" creationId="{32A3FB8C-0D5A-049D-BD98-A3A3AA70B526}"/>
          </ac:spMkLst>
        </pc:spChg>
        <pc:spChg chg="mod topLvl">
          <ac:chgData name="Liesbeth Mol" userId="882d08f6ccbf8986" providerId="LiveId" clId="{BFA8610B-9689-4D0E-B7D3-1E5067E16613}" dt="2024-02-12T09:58:47.062" v="226" actId="165"/>
          <ac:spMkLst>
            <pc:docMk/>
            <pc:sldMk cId="2009742561" sldId="293"/>
            <ac:spMk id="27" creationId="{EE0F6478-4DF8-1EF4-4D48-058D796A8A36}"/>
          </ac:spMkLst>
        </pc:spChg>
        <pc:spChg chg="mod topLvl">
          <ac:chgData name="Liesbeth Mol" userId="882d08f6ccbf8986" providerId="LiveId" clId="{BFA8610B-9689-4D0E-B7D3-1E5067E16613}" dt="2024-02-12T09:58:47.062" v="226" actId="165"/>
          <ac:spMkLst>
            <pc:docMk/>
            <pc:sldMk cId="2009742561" sldId="293"/>
            <ac:spMk id="28" creationId="{929DBBC2-6D0C-F56F-BFA5-2611A0C1BE67}"/>
          </ac:spMkLst>
        </pc:spChg>
        <pc:spChg chg="mod topLvl">
          <ac:chgData name="Liesbeth Mol" userId="882d08f6ccbf8986" providerId="LiveId" clId="{BFA8610B-9689-4D0E-B7D3-1E5067E16613}" dt="2024-02-12T09:58:47.062" v="226" actId="165"/>
          <ac:spMkLst>
            <pc:docMk/>
            <pc:sldMk cId="2009742561" sldId="293"/>
            <ac:spMk id="29" creationId="{85A722BF-7BA7-FE5A-44BA-6B2472A3B31A}"/>
          </ac:spMkLst>
        </pc:spChg>
        <pc:spChg chg="mod topLvl">
          <ac:chgData name="Liesbeth Mol" userId="882d08f6ccbf8986" providerId="LiveId" clId="{BFA8610B-9689-4D0E-B7D3-1E5067E16613}" dt="2024-02-12T09:58:47.062" v="226" actId="165"/>
          <ac:spMkLst>
            <pc:docMk/>
            <pc:sldMk cId="2009742561" sldId="293"/>
            <ac:spMk id="30" creationId="{39AEAF2A-9B85-3A41-85B3-DF810B9EC01F}"/>
          </ac:spMkLst>
        </pc:spChg>
        <pc:spChg chg="mod topLvl">
          <ac:chgData name="Liesbeth Mol" userId="882d08f6ccbf8986" providerId="LiveId" clId="{BFA8610B-9689-4D0E-B7D3-1E5067E16613}" dt="2024-02-12T09:58:47.062" v="226" actId="165"/>
          <ac:spMkLst>
            <pc:docMk/>
            <pc:sldMk cId="2009742561" sldId="293"/>
            <ac:spMk id="31" creationId="{44B64E47-DDB1-59C5-5F9E-D39E45A92202}"/>
          </ac:spMkLst>
        </pc:spChg>
        <pc:spChg chg="mod topLvl">
          <ac:chgData name="Liesbeth Mol" userId="882d08f6ccbf8986" providerId="LiveId" clId="{BFA8610B-9689-4D0E-B7D3-1E5067E16613}" dt="2024-02-12T09:58:47.062" v="226" actId="165"/>
          <ac:spMkLst>
            <pc:docMk/>
            <pc:sldMk cId="2009742561" sldId="293"/>
            <ac:spMk id="32" creationId="{E02FB9B4-A142-AB7B-C734-DA2A53C0C285}"/>
          </ac:spMkLst>
        </pc:spChg>
        <pc:grpChg chg="add del mod">
          <ac:chgData name="Liesbeth Mol" userId="882d08f6ccbf8986" providerId="LiveId" clId="{BFA8610B-9689-4D0E-B7D3-1E5067E16613}" dt="2024-02-12T09:53:32.459" v="206" actId="165"/>
          <ac:grpSpMkLst>
            <pc:docMk/>
            <pc:sldMk cId="2009742561" sldId="293"/>
            <ac:grpSpMk id="5" creationId="{29D34378-574B-B505-5B51-AEF5567C1363}"/>
          </ac:grpSpMkLst>
        </pc:grpChg>
        <pc:grpChg chg="del mod topLvl">
          <ac:chgData name="Liesbeth Mol" userId="882d08f6ccbf8986" providerId="LiveId" clId="{BFA8610B-9689-4D0E-B7D3-1E5067E16613}" dt="2024-02-12T09:58:47.062" v="226" actId="165"/>
          <ac:grpSpMkLst>
            <pc:docMk/>
            <pc:sldMk cId="2009742561" sldId="293"/>
            <ac:grpSpMk id="6" creationId="{E8CA7F88-FC37-5AD3-5B2D-3EE99093497D}"/>
          </ac:grpSpMkLst>
        </pc:grpChg>
        <pc:picChg chg="add del mod">
          <ac:chgData name="Liesbeth Mol" userId="882d08f6ccbf8986" providerId="LiveId" clId="{BFA8610B-9689-4D0E-B7D3-1E5067E16613}" dt="2024-02-12T09:52:25.511" v="204" actId="478"/>
          <ac:picMkLst>
            <pc:docMk/>
            <pc:sldMk cId="2009742561" sldId="293"/>
            <ac:picMk id="4" creationId="{2123FC16-B964-1A8E-CF66-6302940BFB7B}"/>
          </ac:picMkLst>
        </pc:picChg>
        <pc:picChg chg="mod topLvl">
          <ac:chgData name="Liesbeth Mol" userId="882d08f6ccbf8986" providerId="LiveId" clId="{BFA8610B-9689-4D0E-B7D3-1E5067E16613}" dt="2024-02-12T09:53:32.459" v="206" actId="165"/>
          <ac:picMkLst>
            <pc:docMk/>
            <pc:sldMk cId="2009742561" sldId="293"/>
            <ac:picMk id="13" creationId="{6A609E07-1C72-3EB8-54EE-B9B454344935}"/>
          </ac:picMkLst>
        </pc:picChg>
        <pc:picChg chg="mod topLvl">
          <ac:chgData name="Liesbeth Mol" userId="882d08f6ccbf8986" providerId="LiveId" clId="{BFA8610B-9689-4D0E-B7D3-1E5067E16613}" dt="2024-02-12T09:58:47.062" v="226" actId="165"/>
          <ac:picMkLst>
            <pc:docMk/>
            <pc:sldMk cId="2009742561" sldId="293"/>
            <ac:picMk id="16" creationId="{C5027385-EE70-15E5-626B-0171599068E7}"/>
          </ac:picMkLst>
        </pc:picChg>
        <pc:picChg chg="mod topLvl">
          <ac:chgData name="Liesbeth Mol" userId="882d08f6ccbf8986" providerId="LiveId" clId="{BFA8610B-9689-4D0E-B7D3-1E5067E16613}" dt="2024-02-12T09:58:47.062" v="226" actId="165"/>
          <ac:picMkLst>
            <pc:docMk/>
            <pc:sldMk cId="2009742561" sldId="293"/>
            <ac:picMk id="17" creationId="{93E0435B-71AB-5CB7-D859-BC3488ECB581}"/>
          </ac:picMkLst>
        </pc:picChg>
        <pc:picChg chg="mod topLvl">
          <ac:chgData name="Liesbeth Mol" userId="882d08f6ccbf8986" providerId="LiveId" clId="{BFA8610B-9689-4D0E-B7D3-1E5067E16613}" dt="2024-02-12T09:58:47.062" v="226" actId="165"/>
          <ac:picMkLst>
            <pc:docMk/>
            <pc:sldMk cId="2009742561" sldId="293"/>
            <ac:picMk id="18" creationId="{D71BC7D3-0EEF-FE05-3B48-8A3D16ABFF29}"/>
          </ac:picMkLst>
        </pc:picChg>
        <pc:picChg chg="mod topLvl">
          <ac:chgData name="Liesbeth Mol" userId="882d08f6ccbf8986" providerId="LiveId" clId="{BFA8610B-9689-4D0E-B7D3-1E5067E16613}" dt="2024-02-12T09:58:47.062" v="226" actId="165"/>
          <ac:picMkLst>
            <pc:docMk/>
            <pc:sldMk cId="2009742561" sldId="293"/>
            <ac:picMk id="19" creationId="{2CAD1B19-0351-0358-7605-447B0F947291}"/>
          </ac:picMkLst>
        </pc:picChg>
        <pc:picChg chg="mod topLvl">
          <ac:chgData name="Liesbeth Mol" userId="882d08f6ccbf8986" providerId="LiveId" clId="{BFA8610B-9689-4D0E-B7D3-1E5067E16613}" dt="2024-02-12T09:58:47.062" v="226" actId="165"/>
          <ac:picMkLst>
            <pc:docMk/>
            <pc:sldMk cId="2009742561" sldId="293"/>
            <ac:picMk id="20" creationId="{8F2BA232-4923-5879-4036-25E721ECC170}"/>
          </ac:picMkLst>
        </pc:picChg>
        <pc:picChg chg="mod topLvl">
          <ac:chgData name="Liesbeth Mol" userId="882d08f6ccbf8986" providerId="LiveId" clId="{BFA8610B-9689-4D0E-B7D3-1E5067E16613}" dt="2024-02-12T09:58:47.062" v="226" actId="165"/>
          <ac:picMkLst>
            <pc:docMk/>
            <pc:sldMk cId="2009742561" sldId="293"/>
            <ac:picMk id="21" creationId="{0ED68572-FBC6-F922-8A3D-C807AE87D55C}"/>
          </ac:picMkLst>
        </pc:picChg>
        <pc:picChg chg="mod topLvl">
          <ac:chgData name="Liesbeth Mol" userId="882d08f6ccbf8986" providerId="LiveId" clId="{BFA8610B-9689-4D0E-B7D3-1E5067E16613}" dt="2024-02-12T09:58:47.062" v="226" actId="165"/>
          <ac:picMkLst>
            <pc:docMk/>
            <pc:sldMk cId="2009742561" sldId="293"/>
            <ac:picMk id="22" creationId="{EF097F8C-0206-2334-1D70-C19FE6F61569}"/>
          </ac:picMkLst>
        </pc:picChg>
        <pc:picChg chg="mod topLvl">
          <ac:chgData name="Liesbeth Mol" userId="882d08f6ccbf8986" providerId="LiveId" clId="{BFA8610B-9689-4D0E-B7D3-1E5067E16613}" dt="2024-02-12T09:58:47.062" v="226" actId="165"/>
          <ac:picMkLst>
            <pc:docMk/>
            <pc:sldMk cId="2009742561" sldId="293"/>
            <ac:picMk id="23" creationId="{6C3B9393-433C-1453-CCE1-38746F95B780}"/>
          </ac:picMkLst>
        </pc:picChg>
      </pc:sldChg>
      <pc:sldChg chg="delSp modSp del mod">
        <pc:chgData name="Liesbeth Mol" userId="882d08f6ccbf8986" providerId="LiveId" clId="{BFA8610B-9689-4D0E-B7D3-1E5067E16613}" dt="2024-02-12T09:37:50.120" v="44" actId="47"/>
        <pc:sldMkLst>
          <pc:docMk/>
          <pc:sldMk cId="3351439039" sldId="293"/>
        </pc:sldMkLst>
        <pc:spChg chg="mod">
          <ac:chgData name="Liesbeth Mol" userId="882d08f6ccbf8986" providerId="LiveId" clId="{BFA8610B-9689-4D0E-B7D3-1E5067E16613}" dt="2024-02-12T09:35:16.328" v="12" actId="6549"/>
          <ac:spMkLst>
            <pc:docMk/>
            <pc:sldMk cId="3351439039" sldId="293"/>
            <ac:spMk id="2" creationId="{00000000-0000-0000-0000-000000000000}"/>
          </ac:spMkLst>
        </pc:spChg>
        <pc:picChg chg="del">
          <ac:chgData name="Liesbeth Mol" userId="882d08f6ccbf8986" providerId="LiveId" clId="{BFA8610B-9689-4D0E-B7D3-1E5067E16613}" dt="2024-02-12T09:35:45.368" v="13" actId="478"/>
          <ac:picMkLst>
            <pc:docMk/>
            <pc:sldMk cId="3351439039" sldId="293"/>
            <ac:picMk id="4" creationId="{F786748D-3B5B-938E-BA53-C79F24E126BC}"/>
          </ac:picMkLst>
        </pc:picChg>
        <pc:picChg chg="del">
          <ac:chgData name="Liesbeth Mol" userId="882d08f6ccbf8986" providerId="LiveId" clId="{BFA8610B-9689-4D0E-B7D3-1E5067E16613}" dt="2024-02-12T09:35:46.024" v="14" actId="478"/>
          <ac:picMkLst>
            <pc:docMk/>
            <pc:sldMk cId="3351439039" sldId="293"/>
            <ac:picMk id="8" creationId="{F3D83911-D81C-E8CB-977C-7FCBEA4541F1}"/>
          </ac:picMkLst>
        </pc:picChg>
      </pc:sldChg>
      <pc:sldChg chg="addSp delSp modSp add mod modAnim">
        <pc:chgData name="Liesbeth Mol" userId="882d08f6ccbf8986" providerId="LiveId" clId="{BFA8610B-9689-4D0E-B7D3-1E5067E16613}" dt="2024-02-12T11:27:54.147" v="1052"/>
        <pc:sldMkLst>
          <pc:docMk/>
          <pc:sldMk cId="2465039710" sldId="294"/>
        </pc:sldMkLst>
        <pc:spChg chg="add mod">
          <ac:chgData name="Liesbeth Mol" userId="882d08f6ccbf8986" providerId="LiveId" clId="{BFA8610B-9689-4D0E-B7D3-1E5067E16613}" dt="2024-02-12T10:09:22.268" v="296" actId="1076"/>
          <ac:spMkLst>
            <pc:docMk/>
            <pc:sldMk cId="2465039710" sldId="294"/>
            <ac:spMk id="4" creationId="{2BD9EBFF-D814-F616-FB54-A1BE8BF020A8}"/>
          </ac:spMkLst>
        </pc:spChg>
        <pc:spChg chg="add mod">
          <ac:chgData name="Liesbeth Mol" userId="882d08f6ccbf8986" providerId="LiveId" clId="{BFA8610B-9689-4D0E-B7D3-1E5067E16613}" dt="2024-02-12T10:37:05.420" v="423" actId="113"/>
          <ac:spMkLst>
            <pc:docMk/>
            <pc:sldMk cId="2465039710" sldId="294"/>
            <ac:spMk id="8" creationId="{17779D4F-47FC-E4AD-A70F-02F94FE7953E}"/>
          </ac:spMkLst>
        </pc:spChg>
        <pc:spChg chg="add mod">
          <ac:chgData name="Liesbeth Mol" userId="882d08f6ccbf8986" providerId="LiveId" clId="{BFA8610B-9689-4D0E-B7D3-1E5067E16613}" dt="2024-02-12T10:37:18.902" v="426" actId="207"/>
          <ac:spMkLst>
            <pc:docMk/>
            <pc:sldMk cId="2465039710" sldId="294"/>
            <ac:spMk id="9" creationId="{0FFD511D-664B-95DE-230E-C0FF85B8E43F}"/>
          </ac:spMkLst>
        </pc:spChg>
        <pc:spChg chg="add mod">
          <ac:chgData name="Liesbeth Mol" userId="882d08f6ccbf8986" providerId="LiveId" clId="{BFA8610B-9689-4D0E-B7D3-1E5067E16613}" dt="2024-02-12T10:36:44.435" v="418" actId="113"/>
          <ac:spMkLst>
            <pc:docMk/>
            <pc:sldMk cId="2465039710" sldId="294"/>
            <ac:spMk id="10" creationId="{442B7332-3051-AFCD-B40D-84E90580E777}"/>
          </ac:spMkLst>
        </pc:spChg>
        <pc:spChg chg="add mod">
          <ac:chgData name="Liesbeth Mol" userId="882d08f6ccbf8986" providerId="LiveId" clId="{BFA8610B-9689-4D0E-B7D3-1E5067E16613}" dt="2024-02-12T10:37:10.426" v="425" actId="113"/>
          <ac:spMkLst>
            <pc:docMk/>
            <pc:sldMk cId="2465039710" sldId="294"/>
            <ac:spMk id="11" creationId="{8BD45158-F031-1B2A-1127-14B677901E69}"/>
          </ac:spMkLst>
        </pc:spChg>
        <pc:spChg chg="add mod">
          <ac:chgData name="Liesbeth Mol" userId="882d08f6ccbf8986" providerId="LiveId" clId="{BFA8610B-9689-4D0E-B7D3-1E5067E16613}" dt="2024-02-12T11:06:55.539" v="720" actId="1076"/>
          <ac:spMkLst>
            <pc:docMk/>
            <pc:sldMk cId="2465039710" sldId="294"/>
            <ac:spMk id="12" creationId="{760DD3D8-2046-18FB-352B-20DF4E0EFF24}"/>
          </ac:spMkLst>
        </pc:spChg>
        <pc:grpChg chg="add del mod">
          <ac:chgData name="Liesbeth Mol" userId="882d08f6ccbf8986" providerId="LiveId" clId="{BFA8610B-9689-4D0E-B7D3-1E5067E16613}" dt="2024-02-12T11:07:41.460" v="722" actId="165"/>
          <ac:grpSpMkLst>
            <pc:docMk/>
            <pc:sldMk cId="2465039710" sldId="294"/>
            <ac:grpSpMk id="13" creationId="{FA98E982-9366-C0A0-C9B8-B2DC7F95B6C1}"/>
          </ac:grpSpMkLst>
        </pc:grpChg>
        <pc:grpChg chg="add del mod ord">
          <ac:chgData name="Liesbeth Mol" userId="882d08f6ccbf8986" providerId="LiveId" clId="{BFA8610B-9689-4D0E-B7D3-1E5067E16613}" dt="2024-02-12T11:07:22.326" v="721" actId="478"/>
          <ac:grpSpMkLst>
            <pc:docMk/>
            <pc:sldMk cId="2465039710" sldId="294"/>
            <ac:grpSpMk id="14" creationId="{A589B224-D848-8FA1-A035-BAF7C51ABF77}"/>
          </ac:grpSpMkLst>
        </pc:grpChg>
        <pc:picChg chg="add mod topLvl modCrop">
          <ac:chgData name="Liesbeth Mol" userId="882d08f6ccbf8986" providerId="LiveId" clId="{BFA8610B-9689-4D0E-B7D3-1E5067E16613}" dt="2024-02-12T11:07:41.460" v="722" actId="165"/>
          <ac:picMkLst>
            <pc:docMk/>
            <pc:sldMk cId="2465039710" sldId="294"/>
            <ac:picMk id="3" creationId="{EFCAFEB6-0AF0-E7AA-EA33-7029A96840C9}"/>
          </ac:picMkLst>
        </pc:picChg>
        <pc:picChg chg="add mod topLvl modCrop">
          <ac:chgData name="Liesbeth Mol" userId="882d08f6ccbf8986" providerId="LiveId" clId="{BFA8610B-9689-4D0E-B7D3-1E5067E16613}" dt="2024-02-12T11:07:41.460" v="722" actId="165"/>
          <ac:picMkLst>
            <pc:docMk/>
            <pc:sldMk cId="2465039710" sldId="294"/>
            <ac:picMk id="5" creationId="{34793AAD-E845-AE2C-7C7A-1C51B95E8CDF}"/>
          </ac:picMkLst>
        </pc:picChg>
        <pc:picChg chg="add mod topLvl modCrop">
          <ac:chgData name="Liesbeth Mol" userId="882d08f6ccbf8986" providerId="LiveId" clId="{BFA8610B-9689-4D0E-B7D3-1E5067E16613}" dt="2024-02-12T11:07:41.460" v="722" actId="165"/>
          <ac:picMkLst>
            <pc:docMk/>
            <pc:sldMk cId="2465039710" sldId="294"/>
            <ac:picMk id="6" creationId="{97171625-8DC0-2C2B-363F-DE796A2A7E9E}"/>
          </ac:picMkLst>
        </pc:picChg>
        <pc:picChg chg="add mod topLvl modCrop">
          <ac:chgData name="Liesbeth Mol" userId="882d08f6ccbf8986" providerId="LiveId" clId="{BFA8610B-9689-4D0E-B7D3-1E5067E16613}" dt="2024-02-12T11:07:41.460" v="722" actId="165"/>
          <ac:picMkLst>
            <pc:docMk/>
            <pc:sldMk cId="2465039710" sldId="294"/>
            <ac:picMk id="7" creationId="{958BEF6B-6604-19B9-9CD1-44D7B4281F47}"/>
          </ac:picMkLst>
        </pc:picChg>
        <pc:picChg chg="mod">
          <ac:chgData name="Liesbeth Mol" userId="882d08f6ccbf8986" providerId="LiveId" clId="{BFA8610B-9689-4D0E-B7D3-1E5067E16613}" dt="2024-02-12T11:05:47.702" v="717"/>
          <ac:picMkLst>
            <pc:docMk/>
            <pc:sldMk cId="2465039710" sldId="294"/>
            <ac:picMk id="15" creationId="{FECA299E-9355-5C4B-32C9-3F1222772978}"/>
          </ac:picMkLst>
        </pc:picChg>
        <pc:picChg chg="mod">
          <ac:chgData name="Liesbeth Mol" userId="882d08f6ccbf8986" providerId="LiveId" clId="{BFA8610B-9689-4D0E-B7D3-1E5067E16613}" dt="2024-02-12T11:05:47.702" v="717"/>
          <ac:picMkLst>
            <pc:docMk/>
            <pc:sldMk cId="2465039710" sldId="294"/>
            <ac:picMk id="16" creationId="{C4E60B7F-F9DB-9379-F714-D2D5494C580D}"/>
          </ac:picMkLst>
        </pc:picChg>
        <pc:picChg chg="mod">
          <ac:chgData name="Liesbeth Mol" userId="882d08f6ccbf8986" providerId="LiveId" clId="{BFA8610B-9689-4D0E-B7D3-1E5067E16613}" dt="2024-02-12T11:05:47.702" v="717"/>
          <ac:picMkLst>
            <pc:docMk/>
            <pc:sldMk cId="2465039710" sldId="294"/>
            <ac:picMk id="17" creationId="{B8E4B223-724E-2337-AC43-245E08EECB76}"/>
          </ac:picMkLst>
        </pc:picChg>
        <pc:picChg chg="mod">
          <ac:chgData name="Liesbeth Mol" userId="882d08f6ccbf8986" providerId="LiveId" clId="{BFA8610B-9689-4D0E-B7D3-1E5067E16613}" dt="2024-02-12T11:05:47.702" v="717"/>
          <ac:picMkLst>
            <pc:docMk/>
            <pc:sldMk cId="2465039710" sldId="294"/>
            <ac:picMk id="18" creationId="{AA64D0A6-8150-C23E-1A33-190D752FD00C}"/>
          </ac:picMkLst>
        </pc:picChg>
      </pc:sldChg>
      <pc:sldChg chg="delSp add del mod">
        <pc:chgData name="Liesbeth Mol" userId="882d08f6ccbf8986" providerId="LiveId" clId="{BFA8610B-9689-4D0E-B7D3-1E5067E16613}" dt="2024-02-12T09:39:44.400" v="57" actId="47"/>
        <pc:sldMkLst>
          <pc:docMk/>
          <pc:sldMk cId="2729685287" sldId="294"/>
        </pc:sldMkLst>
        <pc:picChg chg="del">
          <ac:chgData name="Liesbeth Mol" userId="882d08f6ccbf8986" providerId="LiveId" clId="{BFA8610B-9689-4D0E-B7D3-1E5067E16613}" dt="2024-02-12T09:39:14.387" v="55" actId="478"/>
          <ac:picMkLst>
            <pc:docMk/>
            <pc:sldMk cId="2729685287" sldId="294"/>
            <ac:picMk id="6" creationId="{8E942E1A-FBEF-F4A2-089E-B7CBDEBE230D}"/>
          </ac:picMkLst>
        </pc:picChg>
      </pc:sldChg>
      <pc:sldChg chg="add del">
        <pc:chgData name="Liesbeth Mol" userId="882d08f6ccbf8986" providerId="LiveId" clId="{BFA8610B-9689-4D0E-B7D3-1E5067E16613}" dt="2024-02-12T15:46:42.287" v="1059" actId="47"/>
        <pc:sldMkLst>
          <pc:docMk/>
          <pc:sldMk cId="1821482749" sldId="295"/>
        </pc:sldMkLst>
      </pc:sldChg>
      <pc:sldChg chg="add del">
        <pc:chgData name="Liesbeth Mol" userId="882d08f6ccbf8986" providerId="LiveId" clId="{BFA8610B-9689-4D0E-B7D3-1E5067E16613}" dt="2024-02-12T09:39:57.646" v="61" actId="47"/>
        <pc:sldMkLst>
          <pc:docMk/>
          <pc:sldMk cId="4089597893" sldId="295"/>
        </pc:sldMkLst>
      </pc:sldChg>
      <pc:sldChg chg="addSp delSp modSp add mod">
        <pc:chgData name="Liesbeth Mol" userId="882d08f6ccbf8986" providerId="LiveId" clId="{BFA8610B-9689-4D0E-B7D3-1E5067E16613}" dt="2024-02-13T17:24:03.186" v="3089" actId="20577"/>
        <pc:sldMkLst>
          <pc:docMk/>
          <pc:sldMk cId="3290352400" sldId="296"/>
        </pc:sldMkLst>
        <pc:spChg chg="add mod">
          <ac:chgData name="Liesbeth Mol" userId="882d08f6ccbf8986" providerId="LiveId" clId="{BFA8610B-9689-4D0E-B7D3-1E5067E16613}" dt="2024-02-12T11:02:53.559" v="687" actId="1076"/>
          <ac:spMkLst>
            <pc:docMk/>
            <pc:sldMk cId="3290352400" sldId="296"/>
            <ac:spMk id="4" creationId="{4CEB343F-F152-9616-E96B-94783BFBE919}"/>
          </ac:spMkLst>
        </pc:spChg>
        <pc:spChg chg="add mod">
          <ac:chgData name="Liesbeth Mol" userId="882d08f6ccbf8986" providerId="LiveId" clId="{BFA8610B-9689-4D0E-B7D3-1E5067E16613}" dt="2024-02-13T17:24:03.186" v="3089" actId="20577"/>
          <ac:spMkLst>
            <pc:docMk/>
            <pc:sldMk cId="3290352400" sldId="296"/>
            <ac:spMk id="5" creationId="{E7D17331-6400-D2C8-6652-10C253D7813E}"/>
          </ac:spMkLst>
        </pc:spChg>
        <pc:spChg chg="add del mod">
          <ac:chgData name="Liesbeth Mol" userId="882d08f6ccbf8986" providerId="LiveId" clId="{BFA8610B-9689-4D0E-B7D3-1E5067E16613}" dt="2024-02-12T11:01:48.443" v="641"/>
          <ac:spMkLst>
            <pc:docMk/>
            <pc:sldMk cId="3290352400" sldId="296"/>
            <ac:spMk id="6" creationId="{D69E9A35-36F9-7B8C-9F88-8319BF68DD70}"/>
          </ac:spMkLst>
        </pc:spChg>
        <pc:spChg chg="mod">
          <ac:chgData name="Liesbeth Mol" userId="882d08f6ccbf8986" providerId="LiveId" clId="{BFA8610B-9689-4D0E-B7D3-1E5067E16613}" dt="2024-02-12T10:55:11.826" v="495"/>
          <ac:spMkLst>
            <pc:docMk/>
            <pc:sldMk cId="3290352400" sldId="296"/>
            <ac:spMk id="7" creationId="{72E02393-7065-A617-0762-B501226E36B5}"/>
          </ac:spMkLst>
        </pc:spChg>
        <pc:spChg chg="mod">
          <ac:chgData name="Liesbeth Mol" userId="882d08f6ccbf8986" providerId="LiveId" clId="{BFA8610B-9689-4D0E-B7D3-1E5067E16613}" dt="2024-02-12T10:58:22.802" v="535"/>
          <ac:spMkLst>
            <pc:docMk/>
            <pc:sldMk cId="3290352400" sldId="296"/>
            <ac:spMk id="8" creationId="{941F6E8A-F467-1788-CC9C-84EE9632238D}"/>
          </ac:spMkLst>
        </pc:spChg>
        <pc:grpChg chg="add mod">
          <ac:chgData name="Liesbeth Mol" userId="882d08f6ccbf8986" providerId="LiveId" clId="{BFA8610B-9689-4D0E-B7D3-1E5067E16613}" dt="2024-02-13T17:17:35.720" v="3070" actId="1076"/>
          <ac:grpSpMkLst>
            <pc:docMk/>
            <pc:sldMk cId="3290352400" sldId="296"/>
            <ac:grpSpMk id="2" creationId="{B9A8EF95-D690-617C-776B-6C161492D2CA}"/>
          </ac:grpSpMkLst>
        </pc:grpChg>
        <pc:picChg chg="add mod">
          <ac:chgData name="Liesbeth Mol" userId="882d08f6ccbf8986" providerId="LiveId" clId="{BFA8610B-9689-4D0E-B7D3-1E5067E16613}" dt="2024-02-13T17:16:35.106" v="2994" actId="164"/>
          <ac:picMkLst>
            <pc:docMk/>
            <pc:sldMk cId="3290352400" sldId="296"/>
            <ac:picMk id="3" creationId="{0ADB67CE-6E8C-C2C0-8FE7-641A8AD13288}"/>
          </ac:picMkLst>
        </pc:picChg>
        <pc:picChg chg="add del mod">
          <ac:chgData name="Liesbeth Mol" userId="882d08f6ccbf8986" providerId="LiveId" clId="{BFA8610B-9689-4D0E-B7D3-1E5067E16613}" dt="2024-02-12T11:01:48.443" v="641"/>
          <ac:picMkLst>
            <pc:docMk/>
            <pc:sldMk cId="3290352400" sldId="296"/>
            <ac:picMk id="5" creationId="{8F6A7FFC-5205-8B7F-41BF-9AE4A80B611D}"/>
          </ac:picMkLst>
        </pc:picChg>
        <pc:picChg chg="mod">
          <ac:chgData name="Liesbeth Mol" userId="882d08f6ccbf8986" providerId="LiveId" clId="{BFA8610B-9689-4D0E-B7D3-1E5067E16613}" dt="2024-02-12T11:01:28.533" v="639"/>
          <ac:picMkLst>
            <pc:docMk/>
            <pc:sldMk cId="3290352400" sldId="296"/>
            <ac:picMk id="9" creationId="{56C27965-A24B-E38F-938C-C6CB888E882D}"/>
          </ac:picMkLst>
        </pc:picChg>
        <pc:picChg chg="mod">
          <ac:chgData name="Liesbeth Mol" userId="882d08f6ccbf8986" providerId="LiveId" clId="{BFA8610B-9689-4D0E-B7D3-1E5067E16613}" dt="2024-02-13T17:16:35.106" v="2994" actId="164"/>
          <ac:picMkLst>
            <pc:docMk/>
            <pc:sldMk cId="3290352400" sldId="296"/>
            <ac:picMk id="10" creationId="{98966C98-6454-3A7E-6D7A-CDDE6C0B389F}"/>
          </ac:picMkLst>
        </pc:picChg>
      </pc:sldChg>
      <pc:sldChg chg="addSp delSp modSp add mod">
        <pc:chgData name="Liesbeth Mol" userId="882d08f6ccbf8986" providerId="LiveId" clId="{BFA8610B-9689-4D0E-B7D3-1E5067E16613}" dt="2024-02-12T11:13:50.457" v="972" actId="20577"/>
        <pc:sldMkLst>
          <pc:docMk/>
          <pc:sldMk cId="4081499238" sldId="297"/>
        </pc:sldMkLst>
        <pc:spChg chg="add del mod">
          <ac:chgData name="Liesbeth Mol" userId="882d08f6ccbf8986" providerId="LiveId" clId="{BFA8610B-9689-4D0E-B7D3-1E5067E16613}" dt="2024-02-12T11:12:48.470" v="940" actId="1076"/>
          <ac:spMkLst>
            <pc:docMk/>
            <pc:sldMk cId="4081499238" sldId="297"/>
            <ac:spMk id="5" creationId="{4414BB1F-87B8-1B16-6F3C-E98D1F311CD4}"/>
          </ac:spMkLst>
        </pc:spChg>
        <pc:spChg chg="add mod">
          <ac:chgData name="Liesbeth Mol" userId="882d08f6ccbf8986" providerId="LiveId" clId="{BFA8610B-9689-4D0E-B7D3-1E5067E16613}" dt="2024-02-12T11:13:50.457" v="972" actId="20577"/>
          <ac:spMkLst>
            <pc:docMk/>
            <pc:sldMk cId="4081499238" sldId="297"/>
            <ac:spMk id="8" creationId="{8BF1A7B2-347E-139F-E43F-DA1517CB073C}"/>
          </ac:spMkLst>
        </pc:spChg>
        <pc:picChg chg="add mod">
          <ac:chgData name="Liesbeth Mol" userId="882d08f6ccbf8986" providerId="LiveId" clId="{BFA8610B-9689-4D0E-B7D3-1E5067E16613}" dt="2024-02-12T11:08:49.102" v="727" actId="1076"/>
          <ac:picMkLst>
            <pc:docMk/>
            <pc:sldMk cId="4081499238" sldId="297"/>
            <ac:picMk id="3" creationId="{B7A6578B-7123-5C1B-F834-690F8CFCCE9E}"/>
          </ac:picMkLst>
        </pc:picChg>
        <pc:picChg chg="add del mod">
          <ac:chgData name="Liesbeth Mol" userId="882d08f6ccbf8986" providerId="LiveId" clId="{BFA8610B-9689-4D0E-B7D3-1E5067E16613}" dt="2024-02-12T11:12:29.406" v="935" actId="478"/>
          <ac:picMkLst>
            <pc:docMk/>
            <pc:sldMk cId="4081499238" sldId="297"/>
            <ac:picMk id="4" creationId="{159FB302-0DFE-47DC-FCED-D5F7CDB90BCE}"/>
          </ac:picMkLst>
        </pc:picChg>
        <pc:picChg chg="mod">
          <ac:chgData name="Liesbeth Mol" userId="882d08f6ccbf8986" providerId="LiveId" clId="{BFA8610B-9689-4D0E-B7D3-1E5067E16613}" dt="2024-02-12T11:10:51.417" v="814"/>
          <ac:picMkLst>
            <pc:docMk/>
            <pc:sldMk cId="4081499238" sldId="297"/>
            <ac:picMk id="6" creationId="{C6ED90C1-6E86-99AB-6846-BA3C0DD7B966}"/>
          </ac:picMkLst>
        </pc:picChg>
        <pc:picChg chg="mod">
          <ac:chgData name="Liesbeth Mol" userId="882d08f6ccbf8986" providerId="LiveId" clId="{BFA8610B-9689-4D0E-B7D3-1E5067E16613}" dt="2024-02-12T11:12:11.239" v="927"/>
          <ac:picMkLst>
            <pc:docMk/>
            <pc:sldMk cId="4081499238" sldId="297"/>
            <ac:picMk id="7" creationId="{5ED2E569-0873-4141-9089-F83D50C911E9}"/>
          </ac:picMkLst>
        </pc:picChg>
      </pc:sldChg>
      <pc:sldChg chg="addSp modSp add mod">
        <pc:chgData name="Liesbeth Mol" userId="882d08f6ccbf8986" providerId="LiveId" clId="{BFA8610B-9689-4D0E-B7D3-1E5067E16613}" dt="2024-02-12T11:18:04.621" v="1039" actId="20577"/>
        <pc:sldMkLst>
          <pc:docMk/>
          <pc:sldMk cId="1898662508" sldId="298"/>
        </pc:sldMkLst>
        <pc:spChg chg="add mod">
          <ac:chgData name="Liesbeth Mol" userId="882d08f6ccbf8986" providerId="LiveId" clId="{BFA8610B-9689-4D0E-B7D3-1E5067E16613}" dt="2024-02-12T11:17:47.907" v="1025" actId="1076"/>
          <ac:spMkLst>
            <pc:docMk/>
            <pc:sldMk cId="1898662508" sldId="298"/>
            <ac:spMk id="2" creationId="{CD4552F4-E0D8-6FE6-B029-ADEFCB3D3269}"/>
          </ac:spMkLst>
        </pc:spChg>
        <pc:spChg chg="add mod">
          <ac:chgData name="Liesbeth Mol" userId="882d08f6ccbf8986" providerId="LiveId" clId="{BFA8610B-9689-4D0E-B7D3-1E5067E16613}" dt="2024-02-12T11:18:04.621" v="1039" actId="20577"/>
          <ac:spMkLst>
            <pc:docMk/>
            <pc:sldMk cId="1898662508" sldId="298"/>
            <ac:spMk id="7" creationId="{D22C1266-1DB6-92F3-D86B-6363692F7F0C}"/>
          </ac:spMkLst>
        </pc:spChg>
        <pc:picChg chg="add mod modCrop">
          <ac:chgData name="Liesbeth Mol" userId="882d08f6ccbf8986" providerId="LiveId" clId="{BFA8610B-9689-4D0E-B7D3-1E5067E16613}" dt="2024-02-12T11:17:37.884" v="1023" actId="1076"/>
          <ac:picMkLst>
            <pc:docMk/>
            <pc:sldMk cId="1898662508" sldId="298"/>
            <ac:picMk id="4" creationId="{8A7452AB-41E0-C76F-1551-F9F3155081AA}"/>
          </ac:picMkLst>
        </pc:picChg>
        <pc:picChg chg="add mod modCrop">
          <ac:chgData name="Liesbeth Mol" userId="882d08f6ccbf8986" providerId="LiveId" clId="{BFA8610B-9689-4D0E-B7D3-1E5067E16613}" dt="2024-02-12T11:17:40.397" v="1024" actId="1076"/>
          <ac:picMkLst>
            <pc:docMk/>
            <pc:sldMk cId="1898662508" sldId="298"/>
            <ac:picMk id="6" creationId="{DB4302F4-BB62-2863-8ED1-2108FFF513DC}"/>
          </ac:picMkLst>
        </pc:picChg>
      </pc:sldChg>
      <pc:sldChg chg="addSp delSp modSp new del mod setBg">
        <pc:chgData name="Liesbeth Mol" userId="882d08f6ccbf8986" providerId="LiveId" clId="{BFA8610B-9689-4D0E-B7D3-1E5067E16613}" dt="2024-02-12T09:44:34.761" v="106" actId="47"/>
        <pc:sldMkLst>
          <pc:docMk/>
          <pc:sldMk cId="83933602" sldId="299"/>
        </pc:sldMkLst>
        <pc:picChg chg="add del mod">
          <ac:chgData name="Liesbeth Mol" userId="882d08f6ccbf8986" providerId="LiveId" clId="{BFA8610B-9689-4D0E-B7D3-1E5067E16613}" dt="2024-02-12T09:43:30.120" v="103" actId="478"/>
          <ac:picMkLst>
            <pc:docMk/>
            <pc:sldMk cId="83933602" sldId="299"/>
            <ac:picMk id="3" creationId="{E6B98C8D-B945-2B96-EDCB-C6B66DB1F19F}"/>
          </ac:picMkLst>
        </pc:picChg>
      </pc:sldChg>
      <pc:sldChg chg="addSp delSp modSp add mod">
        <pc:chgData name="Liesbeth Mol" userId="882d08f6ccbf8986" providerId="LiveId" clId="{BFA8610B-9689-4D0E-B7D3-1E5067E16613}" dt="2024-02-12T16:02:01.064" v="1120" actId="1076"/>
        <pc:sldMkLst>
          <pc:docMk/>
          <pc:sldMk cId="2075306622" sldId="299"/>
        </pc:sldMkLst>
        <pc:spChg chg="mod">
          <ac:chgData name="Liesbeth Mol" userId="882d08f6ccbf8986" providerId="LiveId" clId="{BFA8610B-9689-4D0E-B7D3-1E5067E16613}" dt="2024-02-12T15:45:16.805" v="1056" actId="1076"/>
          <ac:spMkLst>
            <pc:docMk/>
            <pc:sldMk cId="2075306622" sldId="299"/>
            <ac:spMk id="4" creationId="{73574B96-7277-5875-09C9-C3A4C4829976}"/>
          </ac:spMkLst>
        </pc:spChg>
        <pc:spChg chg="mod">
          <ac:chgData name="Liesbeth Mol" userId="882d08f6ccbf8986" providerId="LiveId" clId="{BFA8610B-9689-4D0E-B7D3-1E5067E16613}" dt="2024-02-12T15:45:26.746" v="1058" actId="1076"/>
          <ac:spMkLst>
            <pc:docMk/>
            <pc:sldMk cId="2075306622" sldId="299"/>
            <ac:spMk id="8" creationId="{12E52B9A-82C0-A8A6-5DFB-E9488322910D}"/>
          </ac:spMkLst>
        </pc:spChg>
        <pc:spChg chg="mod">
          <ac:chgData name="Liesbeth Mol" userId="882d08f6ccbf8986" providerId="LiveId" clId="{BFA8610B-9689-4D0E-B7D3-1E5067E16613}" dt="2024-02-12T15:45:21.333" v="1057" actId="1076"/>
          <ac:spMkLst>
            <pc:docMk/>
            <pc:sldMk cId="2075306622" sldId="299"/>
            <ac:spMk id="10" creationId="{1DF5659C-0033-ED3E-DA84-730C54A3E6CD}"/>
          </ac:spMkLst>
        </pc:spChg>
        <pc:spChg chg="mod">
          <ac:chgData name="Liesbeth Mol" userId="882d08f6ccbf8986" providerId="LiveId" clId="{BFA8610B-9689-4D0E-B7D3-1E5067E16613}" dt="2024-02-12T15:45:12.768" v="1055" actId="1076"/>
          <ac:spMkLst>
            <pc:docMk/>
            <pc:sldMk cId="2075306622" sldId="299"/>
            <ac:spMk id="11" creationId="{D258EE86-BCC0-CCAA-87C2-8FB90B78F3D8}"/>
          </ac:spMkLst>
        </pc:spChg>
        <pc:spChg chg="mod">
          <ac:chgData name="Liesbeth Mol" userId="882d08f6ccbf8986" providerId="LiveId" clId="{BFA8610B-9689-4D0E-B7D3-1E5067E16613}" dt="2024-02-12T16:01:48.660" v="1118" actId="1076"/>
          <ac:spMkLst>
            <pc:docMk/>
            <pc:sldMk cId="2075306622" sldId="299"/>
            <ac:spMk id="53" creationId="{C3973FF3-681A-A82A-3881-6779D574E3AF}"/>
          </ac:spMkLst>
        </pc:spChg>
        <pc:spChg chg="mod">
          <ac:chgData name="Liesbeth Mol" userId="882d08f6ccbf8986" providerId="LiveId" clId="{BFA8610B-9689-4D0E-B7D3-1E5067E16613}" dt="2024-02-12T15:56:20.567" v="1115" actId="1076"/>
          <ac:spMkLst>
            <pc:docMk/>
            <pc:sldMk cId="2075306622" sldId="299"/>
            <ac:spMk id="55" creationId="{B57B617F-BCC9-F7E9-E6B4-9AFDC285242F}"/>
          </ac:spMkLst>
        </pc:spChg>
        <pc:spChg chg="mod">
          <ac:chgData name="Liesbeth Mol" userId="882d08f6ccbf8986" providerId="LiveId" clId="{BFA8610B-9689-4D0E-B7D3-1E5067E16613}" dt="2024-02-12T15:55:41.990" v="1109" actId="1076"/>
          <ac:spMkLst>
            <pc:docMk/>
            <pc:sldMk cId="2075306622" sldId="299"/>
            <ac:spMk id="58" creationId="{54A58BDA-B475-37ED-7352-207E97DA00E1}"/>
          </ac:spMkLst>
        </pc:spChg>
        <pc:spChg chg="mod">
          <ac:chgData name="Liesbeth Mol" userId="882d08f6ccbf8986" providerId="LiveId" clId="{BFA8610B-9689-4D0E-B7D3-1E5067E16613}" dt="2024-02-12T15:55:53.237" v="1111" actId="1076"/>
          <ac:spMkLst>
            <pc:docMk/>
            <pc:sldMk cId="2075306622" sldId="299"/>
            <ac:spMk id="60" creationId="{E7235F65-6D49-10C9-99A6-181C5DB77B00}"/>
          </ac:spMkLst>
        </pc:spChg>
        <pc:spChg chg="mod">
          <ac:chgData name="Liesbeth Mol" userId="882d08f6ccbf8986" providerId="LiveId" clId="{BFA8610B-9689-4D0E-B7D3-1E5067E16613}" dt="2024-02-12T15:56:09.387" v="1113" actId="1076"/>
          <ac:spMkLst>
            <pc:docMk/>
            <pc:sldMk cId="2075306622" sldId="299"/>
            <ac:spMk id="65" creationId="{A54D3FE7-BF42-96C3-7654-6DBFA8AB2F4A}"/>
          </ac:spMkLst>
        </pc:spChg>
        <pc:spChg chg="mod">
          <ac:chgData name="Liesbeth Mol" userId="882d08f6ccbf8986" providerId="LiveId" clId="{BFA8610B-9689-4D0E-B7D3-1E5067E16613}" dt="2024-02-12T16:02:01.064" v="1120" actId="1076"/>
          <ac:spMkLst>
            <pc:docMk/>
            <pc:sldMk cId="2075306622" sldId="299"/>
            <ac:spMk id="70" creationId="{6C2B5067-235C-C8C2-4977-34097741F206}"/>
          </ac:spMkLst>
        </pc:spChg>
        <pc:grpChg chg="mod">
          <ac:chgData name="Liesbeth Mol" userId="882d08f6ccbf8986" providerId="LiveId" clId="{BFA8610B-9689-4D0E-B7D3-1E5067E16613}" dt="2024-02-12T15:49:58.218" v="1063" actId="1076"/>
          <ac:grpSpMkLst>
            <pc:docMk/>
            <pc:sldMk cId="2075306622" sldId="299"/>
            <ac:grpSpMk id="12" creationId="{8B7FAB97-CABC-2B15-B906-AE410599FB3B}"/>
          </ac:grpSpMkLst>
        </pc:grpChg>
        <pc:grpChg chg="add mod">
          <ac:chgData name="Liesbeth Mol" userId="882d08f6ccbf8986" providerId="LiveId" clId="{BFA8610B-9689-4D0E-B7D3-1E5067E16613}" dt="2024-02-12T16:01:40.893" v="1117" actId="1076"/>
          <ac:grpSpMkLst>
            <pc:docMk/>
            <pc:sldMk cId="2075306622" sldId="299"/>
            <ac:grpSpMk id="24" creationId="{5AC801E4-BFEC-2563-56E5-467599BE1283}"/>
          </ac:grpSpMkLst>
        </pc:grpChg>
        <pc:grpChg chg="add mod">
          <ac:chgData name="Liesbeth Mol" userId="882d08f6ccbf8986" providerId="LiveId" clId="{BFA8610B-9689-4D0E-B7D3-1E5067E16613}" dt="2024-02-12T15:54:47.707" v="1102" actId="164"/>
          <ac:grpSpMkLst>
            <pc:docMk/>
            <pc:sldMk cId="2075306622" sldId="299"/>
            <ac:grpSpMk id="35" creationId="{4693A47F-25F0-DC0E-5933-B9075D3AB83F}"/>
          </ac:grpSpMkLst>
        </pc:grpChg>
        <pc:picChg chg="mod">
          <ac:chgData name="Liesbeth Mol" userId="882d08f6ccbf8986" providerId="LiveId" clId="{BFA8610B-9689-4D0E-B7D3-1E5067E16613}" dt="2024-02-12T15:56:13.600" v="1114" actId="1076"/>
          <ac:picMkLst>
            <pc:docMk/>
            <pc:sldMk cId="2075306622" sldId="299"/>
            <ac:picMk id="7" creationId="{6F4C34E7-6C59-F23B-48F0-98C9C4210433}"/>
          </ac:picMkLst>
        </pc:picChg>
        <pc:picChg chg="mod">
          <ac:chgData name="Liesbeth Mol" userId="882d08f6ccbf8986" providerId="LiveId" clId="{BFA8610B-9689-4D0E-B7D3-1E5067E16613}" dt="2024-02-12T15:50:51.365" v="1066" actId="1076"/>
          <ac:picMkLst>
            <pc:docMk/>
            <pc:sldMk cId="2075306622" sldId="299"/>
            <ac:picMk id="13" creationId="{577BD0AF-9ACB-BE0A-F1D0-0084F41E4ED0}"/>
          </ac:picMkLst>
        </pc:picChg>
        <pc:picChg chg="mod">
          <ac:chgData name="Liesbeth Mol" userId="882d08f6ccbf8986" providerId="LiveId" clId="{BFA8610B-9689-4D0E-B7D3-1E5067E16613}" dt="2024-02-12T15:55:11.814" v="1108" actId="1036"/>
          <ac:picMkLst>
            <pc:docMk/>
            <pc:sldMk cId="2075306622" sldId="299"/>
            <ac:picMk id="15" creationId="{134171A0-C1C5-45BC-8357-D1CA6EB92694}"/>
          </ac:picMkLst>
        </pc:picChg>
        <pc:picChg chg="add mod">
          <ac:chgData name="Liesbeth Mol" userId="882d08f6ccbf8986" providerId="LiveId" clId="{BFA8610B-9689-4D0E-B7D3-1E5067E16613}" dt="2024-02-12T15:53:18.699" v="1094" actId="164"/>
          <ac:picMkLst>
            <pc:docMk/>
            <pc:sldMk cId="2075306622" sldId="299"/>
            <ac:picMk id="18" creationId="{705AF159-F86B-1D1C-EAF3-31B9E928B1FC}"/>
          </ac:picMkLst>
        </pc:picChg>
        <pc:picChg chg="add mod">
          <ac:chgData name="Liesbeth Mol" userId="882d08f6ccbf8986" providerId="LiveId" clId="{BFA8610B-9689-4D0E-B7D3-1E5067E16613}" dt="2024-02-12T15:53:18.699" v="1094" actId="164"/>
          <ac:picMkLst>
            <pc:docMk/>
            <pc:sldMk cId="2075306622" sldId="299"/>
            <ac:picMk id="22" creationId="{4846CA85-7CCE-D4E9-8248-1347B8499B71}"/>
          </ac:picMkLst>
        </pc:picChg>
        <pc:picChg chg="mod">
          <ac:chgData name="Liesbeth Mol" userId="882d08f6ccbf8986" providerId="LiveId" clId="{BFA8610B-9689-4D0E-B7D3-1E5067E16613}" dt="2024-02-12T15:56:28.208" v="1116" actId="1076"/>
          <ac:picMkLst>
            <pc:docMk/>
            <pc:sldMk cId="2075306622" sldId="299"/>
            <ac:picMk id="23" creationId="{1645B216-FDE3-2A6C-C806-EE16F097DF88}"/>
          </ac:picMkLst>
        </pc:picChg>
        <pc:picChg chg="del mod">
          <ac:chgData name="Liesbeth Mol" userId="882d08f6ccbf8986" providerId="LiveId" clId="{BFA8610B-9689-4D0E-B7D3-1E5067E16613}" dt="2024-02-12T15:51:36.611" v="1078" actId="478"/>
          <ac:picMkLst>
            <pc:docMk/>
            <pc:sldMk cId="2075306622" sldId="299"/>
            <ac:picMk id="27" creationId="{C550EE00-61B1-4F07-BEF7-3D641F0442C0}"/>
          </ac:picMkLst>
        </pc:picChg>
        <pc:picChg chg="add mod modCrop">
          <ac:chgData name="Liesbeth Mol" userId="882d08f6ccbf8986" providerId="LiveId" clId="{BFA8610B-9689-4D0E-B7D3-1E5067E16613}" dt="2024-02-12T15:55:03.922" v="1104" actId="1076"/>
          <ac:picMkLst>
            <pc:docMk/>
            <pc:sldMk cId="2075306622" sldId="299"/>
            <ac:picMk id="33" creationId="{8A7F9645-97DB-2307-D324-E2999557C95B}"/>
          </ac:picMkLst>
        </pc:picChg>
        <pc:picChg chg="mod">
          <ac:chgData name="Liesbeth Mol" userId="882d08f6ccbf8986" providerId="LiveId" clId="{BFA8610B-9689-4D0E-B7D3-1E5067E16613}" dt="2024-02-12T15:55:45.123" v="1110" actId="1076"/>
          <ac:picMkLst>
            <pc:docMk/>
            <pc:sldMk cId="2075306622" sldId="299"/>
            <ac:picMk id="34" creationId="{FE333498-DFBA-2A36-88A5-1BB838E22A06}"/>
          </ac:picMkLst>
        </pc:picChg>
        <pc:picChg chg="mod">
          <ac:chgData name="Liesbeth Mol" userId="882d08f6ccbf8986" providerId="LiveId" clId="{BFA8610B-9689-4D0E-B7D3-1E5067E16613}" dt="2024-02-12T15:50:44.524" v="1065" actId="1076"/>
          <ac:picMkLst>
            <pc:docMk/>
            <pc:sldMk cId="2075306622" sldId="299"/>
            <ac:picMk id="40" creationId="{C06A2003-59D3-553A-472A-89F5F7C73681}"/>
          </ac:picMkLst>
        </pc:picChg>
        <pc:picChg chg="mod">
          <ac:chgData name="Liesbeth Mol" userId="882d08f6ccbf8986" providerId="LiveId" clId="{BFA8610B-9689-4D0E-B7D3-1E5067E16613}" dt="2024-02-12T16:01:52.314" v="1119" actId="1076"/>
          <ac:picMkLst>
            <pc:docMk/>
            <pc:sldMk cId="2075306622" sldId="299"/>
            <ac:picMk id="49" creationId="{23FBDEDF-68C5-E008-16AE-F2CFD0C765F6}"/>
          </ac:picMkLst>
        </pc:picChg>
        <pc:picChg chg="mod">
          <ac:chgData name="Liesbeth Mol" userId="882d08f6ccbf8986" providerId="LiveId" clId="{BFA8610B-9689-4D0E-B7D3-1E5067E16613}" dt="2024-02-12T15:55:57.356" v="1112" actId="1076"/>
          <ac:picMkLst>
            <pc:docMk/>
            <pc:sldMk cId="2075306622" sldId="299"/>
            <ac:picMk id="51" creationId="{578B7BB2-FFB4-4DEB-6683-BC0EA184E8EE}"/>
          </ac:picMkLst>
        </pc:picChg>
        <pc:cxnChg chg="add del">
          <ac:chgData name="Liesbeth Mol" userId="882d08f6ccbf8986" providerId="LiveId" clId="{BFA8610B-9689-4D0E-B7D3-1E5067E16613}" dt="2024-02-12T15:53:49.011" v="1096" actId="478"/>
          <ac:cxnSpMkLst>
            <pc:docMk/>
            <pc:sldMk cId="2075306622" sldId="299"/>
            <ac:cxnSpMk id="29" creationId="{5BB1C2E8-2BC2-B943-2B87-081717045CDB}"/>
          </ac:cxnSpMkLst>
        </pc:cxnChg>
      </pc:sldChg>
      <pc:sldChg chg="delSp modSp add del mod">
        <pc:chgData name="Liesbeth Mol" userId="882d08f6ccbf8986" providerId="LiveId" clId="{BFA8610B-9689-4D0E-B7D3-1E5067E16613}" dt="2024-02-16T14:34:00.566" v="3114" actId="47"/>
        <pc:sldMkLst>
          <pc:docMk/>
          <pc:sldMk cId="3225619749" sldId="300"/>
        </pc:sldMkLst>
        <pc:spChg chg="del mod">
          <ac:chgData name="Liesbeth Mol" userId="882d08f6ccbf8986" providerId="LiveId" clId="{BFA8610B-9689-4D0E-B7D3-1E5067E16613}" dt="2024-02-16T14:33:35.961" v="3113" actId="478"/>
          <ac:spMkLst>
            <pc:docMk/>
            <pc:sldMk cId="3225619749" sldId="300"/>
            <ac:spMk id="2" creationId="{B428FC05-E418-A85A-FF12-1412C77D2A59}"/>
          </ac:spMkLst>
        </pc:spChg>
        <pc:spChg chg="del">
          <ac:chgData name="Liesbeth Mol" userId="882d08f6ccbf8986" providerId="LiveId" clId="{BFA8610B-9689-4D0E-B7D3-1E5067E16613}" dt="2024-02-16T14:33:33.761" v="3111" actId="478"/>
          <ac:spMkLst>
            <pc:docMk/>
            <pc:sldMk cId="3225619749" sldId="300"/>
            <ac:spMk id="6" creationId="{D7A5067F-802B-CE08-572E-9A53EB547B31}"/>
          </ac:spMkLst>
        </pc:spChg>
        <pc:spChg chg="mod">
          <ac:chgData name="Liesbeth Mol" userId="882d08f6ccbf8986" providerId="LiveId" clId="{BFA8610B-9689-4D0E-B7D3-1E5067E16613}" dt="2024-02-16T14:33:27.170" v="3108" actId="1076"/>
          <ac:spMkLst>
            <pc:docMk/>
            <pc:sldMk cId="3225619749" sldId="300"/>
            <ac:spMk id="9" creationId="{FF28FF01-E300-2CA1-BA66-E04CE8680D23}"/>
          </ac:spMkLst>
        </pc:spChg>
        <pc:picChg chg="del">
          <ac:chgData name="Liesbeth Mol" userId="882d08f6ccbf8986" providerId="LiveId" clId="{BFA8610B-9689-4D0E-B7D3-1E5067E16613}" dt="2024-02-16T14:33:30.723" v="3109" actId="478"/>
          <ac:picMkLst>
            <pc:docMk/>
            <pc:sldMk cId="3225619749" sldId="300"/>
            <ac:picMk id="5" creationId="{3E08B7BB-004F-C1EF-3E60-ECD2F3ACBC8D}"/>
          </ac:picMkLst>
        </pc:picChg>
        <pc:picChg chg="del">
          <ac:chgData name="Liesbeth Mol" userId="882d08f6ccbf8986" providerId="LiveId" clId="{BFA8610B-9689-4D0E-B7D3-1E5067E16613}" dt="2024-02-16T14:33:32.707" v="3110" actId="478"/>
          <ac:picMkLst>
            <pc:docMk/>
            <pc:sldMk cId="3225619749" sldId="300"/>
            <ac:picMk id="8" creationId="{D1CF4D2F-50E4-017D-2E70-DE7D5F3D9E06}"/>
          </ac:picMkLst>
        </pc:picChg>
      </pc:sldChg>
    </pc:docChg>
  </pc:docChgLst>
  <pc:docChgLst>
    <pc:chgData name="Liesbeth Mol" userId="882d08f6ccbf8986" providerId="LiveId" clId="{5C37547F-5B53-4FB1-9FCB-04DEF3AD7578}"/>
    <pc:docChg chg="modSld">
      <pc:chgData name="Liesbeth Mol" userId="882d08f6ccbf8986" providerId="LiveId" clId="{5C37547F-5B53-4FB1-9FCB-04DEF3AD7578}" dt="2023-10-01T14:22:14.494" v="9"/>
      <pc:docMkLst>
        <pc:docMk/>
      </pc:docMkLst>
      <pc:sldChg chg="addSp mod">
        <pc:chgData name="Liesbeth Mol" userId="882d08f6ccbf8986" providerId="LiveId" clId="{5C37547F-5B53-4FB1-9FCB-04DEF3AD7578}" dt="2023-10-01T14:15:07.753" v="7" actId="9405"/>
        <pc:sldMkLst>
          <pc:docMk/>
          <pc:sldMk cId="1579409662" sldId="259"/>
        </pc:sldMkLst>
        <pc:inkChg chg="add">
          <ac:chgData name="Liesbeth Mol" userId="882d08f6ccbf8986" providerId="LiveId" clId="{5C37547F-5B53-4FB1-9FCB-04DEF3AD7578}" dt="2023-10-01T14:14:12.326" v="0" actId="9405"/>
          <ac:inkMkLst>
            <pc:docMk/>
            <pc:sldMk cId="1579409662" sldId="259"/>
            <ac:inkMk id="5" creationId="{A8856A8D-E47A-A21D-0B07-DB4593188CE9}"/>
          </ac:inkMkLst>
        </pc:inkChg>
        <pc:inkChg chg="add">
          <ac:chgData name="Liesbeth Mol" userId="882d08f6ccbf8986" providerId="LiveId" clId="{5C37547F-5B53-4FB1-9FCB-04DEF3AD7578}" dt="2023-10-01T14:14:19.651" v="1" actId="9405"/>
          <ac:inkMkLst>
            <pc:docMk/>
            <pc:sldMk cId="1579409662" sldId="259"/>
            <ac:inkMk id="6" creationId="{C6316B57-897F-2871-3597-326B34B23B42}"/>
          </ac:inkMkLst>
        </pc:inkChg>
        <pc:inkChg chg="add">
          <ac:chgData name="Liesbeth Mol" userId="882d08f6ccbf8986" providerId="LiveId" clId="{5C37547F-5B53-4FB1-9FCB-04DEF3AD7578}" dt="2023-10-01T14:14:33.633" v="2" actId="9405"/>
          <ac:inkMkLst>
            <pc:docMk/>
            <pc:sldMk cId="1579409662" sldId="259"/>
            <ac:inkMk id="7" creationId="{DD4DB9C6-6233-C792-7CC2-2A6569E95FBE}"/>
          </ac:inkMkLst>
        </pc:inkChg>
        <pc:inkChg chg="add">
          <ac:chgData name="Liesbeth Mol" userId="882d08f6ccbf8986" providerId="LiveId" clId="{5C37547F-5B53-4FB1-9FCB-04DEF3AD7578}" dt="2023-10-01T14:14:39.161" v="3" actId="9405"/>
          <ac:inkMkLst>
            <pc:docMk/>
            <pc:sldMk cId="1579409662" sldId="259"/>
            <ac:inkMk id="8" creationId="{9FD62F11-CAAD-96F5-E1BA-F8A734CCA260}"/>
          </ac:inkMkLst>
        </pc:inkChg>
        <pc:inkChg chg="add">
          <ac:chgData name="Liesbeth Mol" userId="882d08f6ccbf8986" providerId="LiveId" clId="{5C37547F-5B53-4FB1-9FCB-04DEF3AD7578}" dt="2023-10-01T14:14:46.833" v="4" actId="9405"/>
          <ac:inkMkLst>
            <pc:docMk/>
            <pc:sldMk cId="1579409662" sldId="259"/>
            <ac:inkMk id="9" creationId="{B78CA479-112B-789A-E4B1-3F5FA4CE5BDA}"/>
          </ac:inkMkLst>
        </pc:inkChg>
        <pc:inkChg chg="add">
          <ac:chgData name="Liesbeth Mol" userId="882d08f6ccbf8986" providerId="LiveId" clId="{5C37547F-5B53-4FB1-9FCB-04DEF3AD7578}" dt="2023-10-01T14:14:51.905" v="5" actId="9405"/>
          <ac:inkMkLst>
            <pc:docMk/>
            <pc:sldMk cId="1579409662" sldId="259"/>
            <ac:inkMk id="10" creationId="{1ECB1721-968E-0B10-743F-E5C6FD85911D}"/>
          </ac:inkMkLst>
        </pc:inkChg>
        <pc:inkChg chg="add">
          <ac:chgData name="Liesbeth Mol" userId="882d08f6ccbf8986" providerId="LiveId" clId="{5C37547F-5B53-4FB1-9FCB-04DEF3AD7578}" dt="2023-10-01T14:14:58.506" v="6" actId="9405"/>
          <ac:inkMkLst>
            <pc:docMk/>
            <pc:sldMk cId="1579409662" sldId="259"/>
            <ac:inkMk id="11" creationId="{8F971EBA-2D4C-ED1A-3DD6-0E154C6425D8}"/>
          </ac:inkMkLst>
        </pc:inkChg>
        <pc:inkChg chg="add">
          <ac:chgData name="Liesbeth Mol" userId="882d08f6ccbf8986" providerId="LiveId" clId="{5C37547F-5B53-4FB1-9FCB-04DEF3AD7578}" dt="2023-10-01T14:15:07.753" v="7" actId="9405"/>
          <ac:inkMkLst>
            <pc:docMk/>
            <pc:sldMk cId="1579409662" sldId="259"/>
            <ac:inkMk id="12" creationId="{88C96705-48A8-780B-BC22-6667BD0B5A7B}"/>
          </ac:inkMkLst>
        </pc:inkChg>
      </pc:sldChg>
      <pc:sldChg chg="modSp">
        <pc:chgData name="Liesbeth Mol" userId="882d08f6ccbf8986" providerId="LiveId" clId="{5C37547F-5B53-4FB1-9FCB-04DEF3AD7578}" dt="2023-10-01T14:22:14.494" v="9"/>
        <pc:sldMkLst>
          <pc:docMk/>
          <pc:sldMk cId="2255302090" sldId="264"/>
        </pc:sldMkLst>
        <pc:spChg chg="mod">
          <ac:chgData name="Liesbeth Mol" userId="882d08f6ccbf8986" providerId="LiveId" clId="{5C37547F-5B53-4FB1-9FCB-04DEF3AD7578}" dt="2023-10-01T14:22:14.494" v="9"/>
          <ac:spMkLst>
            <pc:docMk/>
            <pc:sldMk cId="2255302090" sldId="264"/>
            <ac:spMk id="2" creationId="{A82AE482-378D-33E8-0C1A-2094F9103F63}"/>
          </ac:spMkLst>
        </pc:spChg>
      </pc:sldChg>
    </pc:docChg>
  </pc:docChgLst>
  <pc:docChgLst>
    <pc:chgData name="Liesbeth Mol" userId="882d08f6ccbf8986" providerId="LiveId" clId="{11D69429-DF13-41ED-931A-1248BDDC0247}"/>
    <pc:docChg chg="addSld delSld modSld modMainMaster">
      <pc:chgData name="Liesbeth Mol" userId="882d08f6ccbf8986" providerId="LiveId" clId="{11D69429-DF13-41ED-931A-1248BDDC0247}" dt="2024-04-04T08:56:53.474" v="20"/>
      <pc:docMkLst>
        <pc:docMk/>
      </pc:docMkLst>
      <pc:sldChg chg="modSp add mod setBg modNotes">
        <pc:chgData name="Liesbeth Mol" userId="882d08f6ccbf8986" providerId="LiveId" clId="{11D69429-DF13-41ED-931A-1248BDDC0247}" dt="2024-04-04T08:55:09.268" v="16" actId="20577"/>
        <pc:sldMkLst>
          <pc:docMk/>
          <pc:sldMk cId="0" sldId="256"/>
        </pc:sldMkLst>
        <pc:spChg chg="mod">
          <ac:chgData name="Liesbeth Mol" userId="882d08f6ccbf8986" providerId="LiveId" clId="{11D69429-DF13-41ED-931A-1248BDDC0247}" dt="2024-04-04T08:55:09.268" v="16" actId="20577"/>
          <ac:spMkLst>
            <pc:docMk/>
            <pc:sldMk cId="0" sldId="256"/>
            <ac:spMk id="87" creationId="{00000000-0000-0000-0000-000000000000}"/>
          </ac:spMkLst>
        </pc:spChg>
      </pc:sldChg>
      <pc:sldChg chg="del">
        <pc:chgData name="Liesbeth Mol" userId="882d08f6ccbf8986" providerId="LiveId" clId="{11D69429-DF13-41ED-931A-1248BDDC0247}" dt="2024-04-04T08:55:15.341" v="17" actId="47"/>
        <pc:sldMkLst>
          <pc:docMk/>
          <pc:sldMk cId="2458988804" sldId="258"/>
        </pc:sldMkLst>
      </pc:sldChg>
      <pc:sldChg chg="setBg">
        <pc:chgData name="Liesbeth Mol" userId="882d08f6ccbf8986" providerId="LiveId" clId="{11D69429-DF13-41ED-931A-1248BDDC0247}" dt="2024-04-04T08:56:53.474" v="20"/>
        <pc:sldMkLst>
          <pc:docMk/>
          <pc:sldMk cId="208282667" sldId="292"/>
        </pc:sldMkLst>
      </pc:sldChg>
      <pc:sldMasterChg chg="setBg modSldLayout">
        <pc:chgData name="Liesbeth Mol" userId="882d08f6ccbf8986" providerId="LiveId" clId="{11D69429-DF13-41ED-931A-1248BDDC0247}" dt="2024-04-04T08:56:53.474" v="20"/>
        <pc:sldMasterMkLst>
          <pc:docMk/>
          <pc:sldMasterMk cId="3317147415" sldId="2147483648"/>
        </pc:sldMasterMkLst>
        <pc:sldLayoutChg chg="setBg">
          <pc:chgData name="Liesbeth Mol" userId="882d08f6ccbf8986" providerId="LiveId" clId="{11D69429-DF13-41ED-931A-1248BDDC0247}" dt="2024-04-04T08:56:53.474" v="20"/>
          <pc:sldLayoutMkLst>
            <pc:docMk/>
            <pc:sldMasterMk cId="3317147415" sldId="2147483648"/>
            <pc:sldLayoutMk cId="1838744212" sldId="2147483649"/>
          </pc:sldLayoutMkLst>
        </pc:sldLayoutChg>
        <pc:sldLayoutChg chg="setBg">
          <pc:chgData name="Liesbeth Mol" userId="882d08f6ccbf8986" providerId="LiveId" clId="{11D69429-DF13-41ED-931A-1248BDDC0247}" dt="2024-04-04T08:56:53.474" v="20"/>
          <pc:sldLayoutMkLst>
            <pc:docMk/>
            <pc:sldMasterMk cId="3317147415" sldId="2147483648"/>
            <pc:sldLayoutMk cId="3553117115" sldId="2147483650"/>
          </pc:sldLayoutMkLst>
        </pc:sldLayoutChg>
        <pc:sldLayoutChg chg="setBg">
          <pc:chgData name="Liesbeth Mol" userId="882d08f6ccbf8986" providerId="LiveId" clId="{11D69429-DF13-41ED-931A-1248BDDC0247}" dt="2024-04-04T08:56:53.474" v="20"/>
          <pc:sldLayoutMkLst>
            <pc:docMk/>
            <pc:sldMasterMk cId="3317147415" sldId="2147483648"/>
            <pc:sldLayoutMk cId="170286741" sldId="2147483651"/>
          </pc:sldLayoutMkLst>
        </pc:sldLayoutChg>
        <pc:sldLayoutChg chg="setBg">
          <pc:chgData name="Liesbeth Mol" userId="882d08f6ccbf8986" providerId="LiveId" clId="{11D69429-DF13-41ED-931A-1248BDDC0247}" dt="2024-04-04T08:56:53.474" v="20"/>
          <pc:sldLayoutMkLst>
            <pc:docMk/>
            <pc:sldMasterMk cId="3317147415" sldId="2147483648"/>
            <pc:sldLayoutMk cId="729815071" sldId="2147483652"/>
          </pc:sldLayoutMkLst>
        </pc:sldLayoutChg>
        <pc:sldLayoutChg chg="setBg">
          <pc:chgData name="Liesbeth Mol" userId="882d08f6ccbf8986" providerId="LiveId" clId="{11D69429-DF13-41ED-931A-1248BDDC0247}" dt="2024-04-04T08:56:53.474" v="20"/>
          <pc:sldLayoutMkLst>
            <pc:docMk/>
            <pc:sldMasterMk cId="3317147415" sldId="2147483648"/>
            <pc:sldLayoutMk cId="1014648692" sldId="2147483653"/>
          </pc:sldLayoutMkLst>
        </pc:sldLayoutChg>
        <pc:sldLayoutChg chg="setBg">
          <pc:chgData name="Liesbeth Mol" userId="882d08f6ccbf8986" providerId="LiveId" clId="{11D69429-DF13-41ED-931A-1248BDDC0247}" dt="2024-04-04T08:56:53.474" v="20"/>
          <pc:sldLayoutMkLst>
            <pc:docMk/>
            <pc:sldMasterMk cId="3317147415" sldId="2147483648"/>
            <pc:sldLayoutMk cId="246367971" sldId="2147483654"/>
          </pc:sldLayoutMkLst>
        </pc:sldLayoutChg>
        <pc:sldLayoutChg chg="setBg">
          <pc:chgData name="Liesbeth Mol" userId="882d08f6ccbf8986" providerId="LiveId" clId="{11D69429-DF13-41ED-931A-1248BDDC0247}" dt="2024-04-04T08:56:53.474" v="20"/>
          <pc:sldLayoutMkLst>
            <pc:docMk/>
            <pc:sldMasterMk cId="3317147415" sldId="2147483648"/>
            <pc:sldLayoutMk cId="3703940528" sldId="2147483655"/>
          </pc:sldLayoutMkLst>
        </pc:sldLayoutChg>
        <pc:sldLayoutChg chg="setBg">
          <pc:chgData name="Liesbeth Mol" userId="882d08f6ccbf8986" providerId="LiveId" clId="{11D69429-DF13-41ED-931A-1248BDDC0247}" dt="2024-04-04T08:56:53.474" v="20"/>
          <pc:sldLayoutMkLst>
            <pc:docMk/>
            <pc:sldMasterMk cId="3317147415" sldId="2147483648"/>
            <pc:sldLayoutMk cId="3810849429" sldId="2147483656"/>
          </pc:sldLayoutMkLst>
        </pc:sldLayoutChg>
        <pc:sldLayoutChg chg="setBg">
          <pc:chgData name="Liesbeth Mol" userId="882d08f6ccbf8986" providerId="LiveId" clId="{11D69429-DF13-41ED-931A-1248BDDC0247}" dt="2024-04-04T08:56:53.474" v="20"/>
          <pc:sldLayoutMkLst>
            <pc:docMk/>
            <pc:sldMasterMk cId="3317147415" sldId="2147483648"/>
            <pc:sldLayoutMk cId="3769001004" sldId="2147483657"/>
          </pc:sldLayoutMkLst>
        </pc:sldLayoutChg>
        <pc:sldLayoutChg chg="setBg">
          <pc:chgData name="Liesbeth Mol" userId="882d08f6ccbf8986" providerId="LiveId" clId="{11D69429-DF13-41ED-931A-1248BDDC0247}" dt="2024-04-04T08:56:53.474" v="20"/>
          <pc:sldLayoutMkLst>
            <pc:docMk/>
            <pc:sldMasterMk cId="3317147415" sldId="2147483648"/>
            <pc:sldLayoutMk cId="2536705594" sldId="2147483658"/>
          </pc:sldLayoutMkLst>
        </pc:sldLayoutChg>
        <pc:sldLayoutChg chg="setBg">
          <pc:chgData name="Liesbeth Mol" userId="882d08f6ccbf8986" providerId="LiveId" clId="{11D69429-DF13-41ED-931A-1248BDDC0247}" dt="2024-04-04T08:56:53.474" v="20"/>
          <pc:sldLayoutMkLst>
            <pc:docMk/>
            <pc:sldMasterMk cId="3317147415" sldId="2147483648"/>
            <pc:sldLayoutMk cId="3136179969" sldId="2147483659"/>
          </pc:sldLayoutMkLst>
        </pc:sldLayoutChg>
      </pc:sldMasterChg>
    </pc:docChg>
  </pc:docChgLst>
  <pc:docChgLst>
    <pc:chgData name="Liesbeth Mol" userId="882d08f6ccbf8986" providerId="LiveId" clId="{31F4D22F-186E-410E-9259-7DC4A7E82844}"/>
    <pc:docChg chg="undo custSel addSld delSld modSld modMainMaster">
      <pc:chgData name="Liesbeth Mol" userId="882d08f6ccbf8986" providerId="LiveId" clId="{31F4D22F-186E-410E-9259-7DC4A7E82844}" dt="2023-09-10T14:04:11.504" v="1250" actId="1037"/>
      <pc:docMkLst>
        <pc:docMk/>
      </pc:docMkLst>
      <pc:sldChg chg="delSp modSp add mod setBg delDesignElem">
        <pc:chgData name="Liesbeth Mol" userId="882d08f6ccbf8986" providerId="LiveId" clId="{31F4D22F-186E-410E-9259-7DC4A7E82844}" dt="2023-09-10T14:00:13.225" v="1198" actId="478"/>
        <pc:sldMkLst>
          <pc:docMk/>
          <pc:sldMk cId="1162959442" sldId="256"/>
        </pc:sldMkLst>
        <pc:spChg chg="mod">
          <ac:chgData name="Liesbeth Mol" userId="882d08f6ccbf8986" providerId="LiveId" clId="{31F4D22F-186E-410E-9259-7DC4A7E82844}" dt="2023-09-10T14:00:09.628" v="1197" actId="113"/>
          <ac:spMkLst>
            <pc:docMk/>
            <pc:sldMk cId="1162959442" sldId="256"/>
            <ac:spMk id="2" creationId="{00000000-0000-0000-0000-000000000000}"/>
          </ac:spMkLst>
        </pc:spChg>
        <pc:spChg chg="del">
          <ac:chgData name="Liesbeth Mol" userId="882d08f6ccbf8986" providerId="LiveId" clId="{31F4D22F-186E-410E-9259-7DC4A7E82844}" dt="2023-09-10T14:00:13.225" v="1198" actId="478"/>
          <ac:spMkLst>
            <pc:docMk/>
            <pc:sldMk cId="1162959442" sldId="256"/>
            <ac:spMk id="3" creationId="{00000000-0000-0000-0000-000000000000}"/>
          </ac:spMkLst>
        </pc:spChg>
        <pc:spChg chg="del">
          <ac:chgData name="Liesbeth Mol" userId="882d08f6ccbf8986" providerId="LiveId" clId="{31F4D22F-186E-410E-9259-7DC4A7E82844}" dt="2023-09-10T13:59:28.419" v="1178"/>
          <ac:spMkLst>
            <pc:docMk/>
            <pc:sldMk cId="1162959442" sldId="256"/>
            <ac:spMk id="9" creationId="{C1DD1A8A-57D5-4A81-AD04-532B043C5611}"/>
          </ac:spMkLst>
        </pc:spChg>
        <pc:spChg chg="del">
          <ac:chgData name="Liesbeth Mol" userId="882d08f6ccbf8986" providerId="LiveId" clId="{31F4D22F-186E-410E-9259-7DC4A7E82844}" dt="2023-09-10T13:59:28.419" v="1178"/>
          <ac:spMkLst>
            <pc:docMk/>
            <pc:sldMk cId="1162959442" sldId="256"/>
            <ac:spMk id="11" creationId="{007891EC-4501-44ED-A8C8-B11B6DB767AB}"/>
          </ac:spMkLst>
        </pc:spChg>
      </pc:sldChg>
      <pc:sldChg chg="addSp delSp modSp del mod setBg">
        <pc:chgData name="Liesbeth Mol" userId="882d08f6ccbf8986" providerId="LiveId" clId="{31F4D22F-186E-410E-9259-7DC4A7E82844}" dt="2023-09-10T13:55:27.416" v="1170" actId="47"/>
        <pc:sldMkLst>
          <pc:docMk/>
          <pc:sldMk cId="3195978473" sldId="256"/>
        </pc:sldMkLst>
        <pc:spChg chg="mod">
          <ac:chgData name="Liesbeth Mol" userId="882d08f6ccbf8986" providerId="LiveId" clId="{31F4D22F-186E-410E-9259-7DC4A7E82844}" dt="2023-09-10T13:49:06.010" v="1081" actId="14100"/>
          <ac:spMkLst>
            <pc:docMk/>
            <pc:sldMk cId="3195978473" sldId="256"/>
            <ac:spMk id="2" creationId="{3341A7E7-3700-FA3F-893B-64AA3F66919E}"/>
          </ac:spMkLst>
        </pc:spChg>
        <pc:spChg chg="del">
          <ac:chgData name="Liesbeth Mol" userId="882d08f6ccbf8986" providerId="LiveId" clId="{31F4D22F-186E-410E-9259-7DC4A7E82844}" dt="2023-06-26T12:42:21.899" v="3" actId="26606"/>
          <ac:spMkLst>
            <pc:docMk/>
            <pc:sldMk cId="3195978473" sldId="256"/>
            <ac:spMk id="17" creationId="{06DA9DF9-31F7-4056-B42E-878CC92417B8}"/>
          </ac:spMkLst>
        </pc:spChg>
        <pc:spChg chg="add">
          <ac:chgData name="Liesbeth Mol" userId="882d08f6ccbf8986" providerId="LiveId" clId="{31F4D22F-186E-410E-9259-7DC4A7E82844}" dt="2023-06-26T12:42:21.899" v="3" actId="26606"/>
          <ac:spMkLst>
            <pc:docMk/>
            <pc:sldMk cId="3195978473" sldId="256"/>
            <ac:spMk id="22" creationId="{9B7AD9F6-8CE7-4299-8FC6-328F4DCD3FF9}"/>
          </ac:spMkLst>
        </pc:spChg>
        <pc:spChg chg="add">
          <ac:chgData name="Liesbeth Mol" userId="882d08f6ccbf8986" providerId="LiveId" clId="{31F4D22F-186E-410E-9259-7DC4A7E82844}" dt="2023-06-26T12:42:21.899" v="3" actId="26606"/>
          <ac:spMkLst>
            <pc:docMk/>
            <pc:sldMk cId="3195978473" sldId="256"/>
            <ac:spMk id="24" creationId="{F49775AF-8896-43EE-92C6-83497D6DC56F}"/>
          </ac:spMkLst>
        </pc:spChg>
        <pc:picChg chg="add del mod">
          <ac:chgData name="Liesbeth Mol" userId="882d08f6ccbf8986" providerId="LiveId" clId="{31F4D22F-186E-410E-9259-7DC4A7E82844}" dt="2023-09-10T13:48:51.597" v="1070" actId="478"/>
          <ac:picMkLst>
            <pc:docMk/>
            <pc:sldMk cId="3195978473" sldId="256"/>
            <ac:picMk id="4" creationId="{BF744F9F-FC23-307D-244B-94A8A1F70772}"/>
          </ac:picMkLst>
        </pc:picChg>
        <pc:picChg chg="del mod">
          <ac:chgData name="Liesbeth Mol" userId="882d08f6ccbf8986" providerId="LiveId" clId="{31F4D22F-186E-410E-9259-7DC4A7E82844}" dt="2023-06-29T14:58:55.468" v="368" actId="478"/>
          <ac:picMkLst>
            <pc:docMk/>
            <pc:sldMk cId="3195978473" sldId="256"/>
            <ac:picMk id="9" creationId="{6D91795E-9624-4FD1-AA6C-0CDC7E32BFC7}"/>
          </ac:picMkLst>
        </pc:picChg>
        <pc:picChg chg="del mod">
          <ac:chgData name="Liesbeth Mol" userId="882d08f6ccbf8986" providerId="LiveId" clId="{31F4D22F-186E-410E-9259-7DC4A7E82844}" dt="2023-06-29T15:05:46.834" v="753" actId="478"/>
          <ac:picMkLst>
            <pc:docMk/>
            <pc:sldMk cId="3195978473" sldId="256"/>
            <ac:picMk id="11" creationId="{671D9D89-F92C-E2C7-4AF3-C13B49606049}"/>
          </ac:picMkLst>
        </pc:picChg>
      </pc:sldChg>
      <pc:sldChg chg="addSp delSp modSp mod setBg">
        <pc:chgData name="Liesbeth Mol" userId="882d08f6ccbf8986" providerId="LiveId" clId="{31F4D22F-186E-410E-9259-7DC4A7E82844}" dt="2023-09-10T13:55:57.602" v="1175"/>
        <pc:sldMkLst>
          <pc:docMk/>
          <pc:sldMk cId="3982634663" sldId="257"/>
        </pc:sldMkLst>
        <pc:picChg chg="del">
          <ac:chgData name="Liesbeth Mol" userId="882d08f6ccbf8986" providerId="LiveId" clId="{31F4D22F-186E-410E-9259-7DC4A7E82844}" dt="2023-06-29T15:00:34.919" v="381" actId="478"/>
          <ac:picMkLst>
            <pc:docMk/>
            <pc:sldMk cId="3982634663" sldId="257"/>
            <ac:picMk id="3" creationId="{5D6A5B4C-7CBA-5D47-6DB1-9A6617FF21EE}"/>
          </ac:picMkLst>
        </pc:picChg>
        <pc:picChg chg="del">
          <ac:chgData name="Liesbeth Mol" userId="882d08f6ccbf8986" providerId="LiveId" clId="{31F4D22F-186E-410E-9259-7DC4A7E82844}" dt="2023-06-29T15:05:50.801" v="754" actId="478"/>
          <ac:picMkLst>
            <pc:docMk/>
            <pc:sldMk cId="3982634663" sldId="257"/>
            <ac:picMk id="5" creationId="{B5237D08-1C82-B0AF-6E74-514BADE41962}"/>
          </ac:picMkLst>
        </pc:picChg>
        <pc:picChg chg="add mod">
          <ac:chgData name="Liesbeth Mol" userId="882d08f6ccbf8986" providerId="LiveId" clId="{31F4D22F-186E-410E-9259-7DC4A7E82844}" dt="2023-06-29T15:00:58.493" v="388" actId="1076"/>
          <ac:picMkLst>
            <pc:docMk/>
            <pc:sldMk cId="3982634663" sldId="257"/>
            <ac:picMk id="6" creationId="{0DC3FA97-5889-261E-D850-B04158FFDEEE}"/>
          </ac:picMkLst>
        </pc:picChg>
      </pc:sldChg>
      <pc:sldChg chg="delSp modSp mod setBg">
        <pc:chgData name="Liesbeth Mol" userId="882d08f6ccbf8986" providerId="LiveId" clId="{31F4D22F-186E-410E-9259-7DC4A7E82844}" dt="2023-06-29T15:18:47.206" v="961"/>
        <pc:sldMkLst>
          <pc:docMk/>
          <pc:sldMk cId="2458988804" sldId="258"/>
        </pc:sldMkLst>
        <pc:spChg chg="mod">
          <ac:chgData name="Liesbeth Mol" userId="882d08f6ccbf8986" providerId="LiveId" clId="{31F4D22F-186E-410E-9259-7DC4A7E82844}" dt="2023-06-29T15:04:42.067" v="741" actId="1076"/>
          <ac:spMkLst>
            <pc:docMk/>
            <pc:sldMk cId="2458988804" sldId="258"/>
            <ac:spMk id="4" creationId="{B9961551-A8CF-9BE7-92C6-B96C642418A0}"/>
          </ac:spMkLst>
        </pc:spChg>
        <pc:spChg chg="mod">
          <ac:chgData name="Liesbeth Mol" userId="882d08f6ccbf8986" providerId="LiveId" clId="{31F4D22F-186E-410E-9259-7DC4A7E82844}" dt="2023-06-29T15:04:45.207" v="742" actId="1076"/>
          <ac:spMkLst>
            <pc:docMk/>
            <pc:sldMk cId="2458988804" sldId="258"/>
            <ac:spMk id="5" creationId="{94A34A81-711C-56D2-A554-100FA3E1EFC4}"/>
          </ac:spMkLst>
        </pc:spChg>
        <pc:spChg chg="mod">
          <ac:chgData name="Liesbeth Mol" userId="882d08f6ccbf8986" providerId="LiveId" clId="{31F4D22F-186E-410E-9259-7DC4A7E82844}" dt="2023-06-29T15:04:48.179" v="743" actId="1076"/>
          <ac:spMkLst>
            <pc:docMk/>
            <pc:sldMk cId="2458988804" sldId="258"/>
            <ac:spMk id="6" creationId="{0CA17C4C-F9C3-9DDA-3643-61BF516E2769}"/>
          </ac:spMkLst>
        </pc:spChg>
        <pc:spChg chg="mod">
          <ac:chgData name="Liesbeth Mol" userId="882d08f6ccbf8986" providerId="LiveId" clId="{31F4D22F-186E-410E-9259-7DC4A7E82844}" dt="2023-06-29T15:04:51.318" v="744" actId="1076"/>
          <ac:spMkLst>
            <pc:docMk/>
            <pc:sldMk cId="2458988804" sldId="258"/>
            <ac:spMk id="7" creationId="{A4BB99C2-67DF-267C-C265-DE03A63D5937}"/>
          </ac:spMkLst>
        </pc:spChg>
        <pc:spChg chg="mod">
          <ac:chgData name="Liesbeth Mol" userId="882d08f6ccbf8986" providerId="LiveId" clId="{31F4D22F-186E-410E-9259-7DC4A7E82844}" dt="2023-06-29T15:04:53.913" v="745" actId="1076"/>
          <ac:spMkLst>
            <pc:docMk/>
            <pc:sldMk cId="2458988804" sldId="258"/>
            <ac:spMk id="8" creationId="{03B08D1D-DDE5-FC5B-22B5-E044F79A90DE}"/>
          </ac:spMkLst>
        </pc:spChg>
        <pc:spChg chg="mod">
          <ac:chgData name="Liesbeth Mol" userId="882d08f6ccbf8986" providerId="LiveId" clId="{31F4D22F-186E-410E-9259-7DC4A7E82844}" dt="2023-06-29T15:04:57.634" v="746" actId="1076"/>
          <ac:spMkLst>
            <pc:docMk/>
            <pc:sldMk cId="2458988804" sldId="258"/>
            <ac:spMk id="9" creationId="{28E6DD66-BD83-BB78-43C2-83C796393D93}"/>
          </ac:spMkLst>
        </pc:spChg>
        <pc:spChg chg="mod">
          <ac:chgData name="Liesbeth Mol" userId="882d08f6ccbf8986" providerId="LiveId" clId="{31F4D22F-186E-410E-9259-7DC4A7E82844}" dt="2023-06-29T15:05:02.467" v="747" actId="1076"/>
          <ac:spMkLst>
            <pc:docMk/>
            <pc:sldMk cId="2458988804" sldId="258"/>
            <ac:spMk id="10" creationId="{39347D68-26EE-F6FD-109A-9DFFC5DD0E02}"/>
          </ac:spMkLst>
        </pc:spChg>
        <pc:spChg chg="mod">
          <ac:chgData name="Liesbeth Mol" userId="882d08f6ccbf8986" providerId="LiveId" clId="{31F4D22F-186E-410E-9259-7DC4A7E82844}" dt="2023-06-29T15:02:51.621" v="418" actId="1076"/>
          <ac:spMkLst>
            <pc:docMk/>
            <pc:sldMk cId="2458988804" sldId="258"/>
            <ac:spMk id="11" creationId="{35B2BB0D-8076-970D-6C97-A129A211F244}"/>
          </ac:spMkLst>
        </pc:spChg>
        <pc:picChg chg="mod">
          <ac:chgData name="Liesbeth Mol" userId="882d08f6ccbf8986" providerId="LiveId" clId="{31F4D22F-186E-410E-9259-7DC4A7E82844}" dt="2023-06-29T15:04:37.545" v="740" actId="1037"/>
          <ac:picMkLst>
            <pc:docMk/>
            <pc:sldMk cId="2458988804" sldId="258"/>
            <ac:picMk id="3" creationId="{6E2B93FF-FBF3-1FDD-6012-2FB798A5F069}"/>
          </ac:picMkLst>
        </pc:picChg>
        <pc:picChg chg="del mod">
          <ac:chgData name="Liesbeth Mol" userId="882d08f6ccbf8986" providerId="LiveId" clId="{31F4D22F-186E-410E-9259-7DC4A7E82844}" dt="2023-06-29T15:05:53.984" v="755" actId="478"/>
          <ac:picMkLst>
            <pc:docMk/>
            <pc:sldMk cId="2458988804" sldId="258"/>
            <ac:picMk id="12" creationId="{D518F045-B1D1-9D3C-7C72-78E66ED0244D}"/>
          </ac:picMkLst>
        </pc:picChg>
      </pc:sldChg>
      <pc:sldChg chg="addSp modSp mod setBg">
        <pc:chgData name="Liesbeth Mol" userId="882d08f6ccbf8986" providerId="LiveId" clId="{31F4D22F-186E-410E-9259-7DC4A7E82844}" dt="2023-06-29T15:18:47.206" v="961"/>
        <pc:sldMkLst>
          <pc:docMk/>
          <pc:sldMk cId="1579409662" sldId="259"/>
        </pc:sldMkLst>
        <pc:spChg chg="add mod">
          <ac:chgData name="Liesbeth Mol" userId="882d08f6ccbf8986" providerId="LiveId" clId="{31F4D22F-186E-410E-9259-7DC4A7E82844}" dt="2023-06-26T12:52:55.715" v="222" actId="122"/>
          <ac:spMkLst>
            <pc:docMk/>
            <pc:sldMk cId="1579409662" sldId="259"/>
            <ac:spMk id="2" creationId="{65E21DAC-B619-82B3-0533-CA1450675130}"/>
          </ac:spMkLst>
        </pc:spChg>
        <pc:spChg chg="mod">
          <ac:chgData name="Liesbeth Mol" userId="882d08f6ccbf8986" providerId="LiveId" clId="{31F4D22F-186E-410E-9259-7DC4A7E82844}" dt="2023-06-29T15:06:11.331" v="758" actId="1076"/>
          <ac:spMkLst>
            <pc:docMk/>
            <pc:sldMk cId="1579409662" sldId="259"/>
            <ac:spMk id="4" creationId="{0791AD66-BD62-6981-19B2-8876EB206772}"/>
          </ac:spMkLst>
        </pc:spChg>
        <pc:picChg chg="mod">
          <ac:chgData name="Liesbeth Mol" userId="882d08f6ccbf8986" providerId="LiveId" clId="{31F4D22F-186E-410E-9259-7DC4A7E82844}" dt="2023-06-29T15:06:04.955" v="757" actId="1076"/>
          <ac:picMkLst>
            <pc:docMk/>
            <pc:sldMk cId="1579409662" sldId="259"/>
            <ac:picMk id="3" creationId="{B9F5C340-4A1C-192E-DDEE-F43A0765F73B}"/>
          </ac:picMkLst>
        </pc:picChg>
      </pc:sldChg>
      <pc:sldChg chg="delSp modSp mod setBg">
        <pc:chgData name="Liesbeth Mol" userId="882d08f6ccbf8986" providerId="LiveId" clId="{31F4D22F-186E-410E-9259-7DC4A7E82844}" dt="2023-06-29T15:18:47.206" v="961"/>
        <pc:sldMkLst>
          <pc:docMk/>
          <pc:sldMk cId="3800574589" sldId="260"/>
        </pc:sldMkLst>
        <pc:picChg chg="mod">
          <ac:chgData name="Liesbeth Mol" userId="882d08f6ccbf8986" providerId="LiveId" clId="{31F4D22F-186E-410E-9259-7DC4A7E82844}" dt="2023-06-29T15:06:20.160" v="759" actId="1076"/>
          <ac:picMkLst>
            <pc:docMk/>
            <pc:sldMk cId="3800574589" sldId="260"/>
            <ac:picMk id="3" creationId="{7D225ABC-0F90-367E-87FF-900D3A514027}"/>
          </ac:picMkLst>
        </pc:picChg>
        <pc:picChg chg="del mod">
          <ac:chgData name="Liesbeth Mol" userId="882d08f6ccbf8986" providerId="LiveId" clId="{31F4D22F-186E-410E-9259-7DC4A7E82844}" dt="2023-06-29T15:05:39.662" v="752" actId="478"/>
          <ac:picMkLst>
            <pc:docMk/>
            <pc:sldMk cId="3800574589" sldId="260"/>
            <ac:picMk id="4" creationId="{E9E307BB-7719-A799-0CB4-35F534942C31}"/>
          </ac:picMkLst>
        </pc:picChg>
      </pc:sldChg>
      <pc:sldChg chg="delSp modSp mod setBg">
        <pc:chgData name="Liesbeth Mol" userId="882d08f6ccbf8986" providerId="LiveId" clId="{31F4D22F-186E-410E-9259-7DC4A7E82844}" dt="2023-06-29T15:18:47.206" v="961"/>
        <pc:sldMkLst>
          <pc:docMk/>
          <pc:sldMk cId="539559515" sldId="261"/>
        </pc:sldMkLst>
        <pc:spChg chg="mod">
          <ac:chgData name="Liesbeth Mol" userId="882d08f6ccbf8986" providerId="LiveId" clId="{31F4D22F-186E-410E-9259-7DC4A7E82844}" dt="2023-06-29T15:08:10.231" v="787" actId="1076"/>
          <ac:spMkLst>
            <pc:docMk/>
            <pc:sldMk cId="539559515" sldId="261"/>
            <ac:spMk id="2" creationId="{D32B1115-D742-6A6B-5ED7-0F2D31AC71F7}"/>
          </ac:spMkLst>
        </pc:spChg>
        <pc:spChg chg="mod">
          <ac:chgData name="Liesbeth Mol" userId="882d08f6ccbf8986" providerId="LiveId" clId="{31F4D22F-186E-410E-9259-7DC4A7E82844}" dt="2023-06-29T15:08:24.341" v="789" actId="1076"/>
          <ac:spMkLst>
            <pc:docMk/>
            <pc:sldMk cId="539559515" sldId="261"/>
            <ac:spMk id="15" creationId="{DFE73BAC-7503-0A57-8C8F-4EC31C30E4D2}"/>
          </ac:spMkLst>
        </pc:spChg>
        <pc:picChg chg="mod">
          <ac:chgData name="Liesbeth Mol" userId="882d08f6ccbf8986" providerId="LiveId" clId="{31F4D22F-186E-410E-9259-7DC4A7E82844}" dt="2023-06-29T15:07:43.874" v="782" actId="1076"/>
          <ac:picMkLst>
            <pc:docMk/>
            <pc:sldMk cId="539559515" sldId="261"/>
            <ac:picMk id="4" creationId="{8850A596-4315-4519-9403-C4434D2E1489}"/>
          </ac:picMkLst>
        </pc:picChg>
        <pc:picChg chg="mod">
          <ac:chgData name="Liesbeth Mol" userId="882d08f6ccbf8986" providerId="LiveId" clId="{31F4D22F-186E-410E-9259-7DC4A7E82844}" dt="2023-06-29T15:07:33.017" v="779" actId="14100"/>
          <ac:picMkLst>
            <pc:docMk/>
            <pc:sldMk cId="539559515" sldId="261"/>
            <ac:picMk id="6" creationId="{85D6466D-5C5E-E806-E2A0-3AC6A94675DF}"/>
          </ac:picMkLst>
        </pc:picChg>
        <pc:picChg chg="mod">
          <ac:chgData name="Liesbeth Mol" userId="882d08f6ccbf8986" providerId="LiveId" clId="{31F4D22F-186E-410E-9259-7DC4A7E82844}" dt="2023-06-29T15:07:37.774" v="781" actId="14100"/>
          <ac:picMkLst>
            <pc:docMk/>
            <pc:sldMk cId="539559515" sldId="261"/>
            <ac:picMk id="8" creationId="{D85E039D-EFAD-6C4A-BD1A-4287EEAC0BD0}"/>
          </ac:picMkLst>
        </pc:picChg>
        <pc:picChg chg="mod">
          <ac:chgData name="Liesbeth Mol" userId="882d08f6ccbf8986" providerId="LiveId" clId="{31F4D22F-186E-410E-9259-7DC4A7E82844}" dt="2023-06-29T15:07:59.763" v="784" actId="1076"/>
          <ac:picMkLst>
            <pc:docMk/>
            <pc:sldMk cId="539559515" sldId="261"/>
            <ac:picMk id="10" creationId="{967A041A-4BF4-8820-5CCC-AB3E2E6FBF78}"/>
          </ac:picMkLst>
        </pc:picChg>
        <pc:picChg chg="mod">
          <ac:chgData name="Liesbeth Mol" userId="882d08f6ccbf8986" providerId="LiveId" clId="{31F4D22F-186E-410E-9259-7DC4A7E82844}" dt="2023-06-29T15:07:53.426" v="783" actId="1076"/>
          <ac:picMkLst>
            <pc:docMk/>
            <pc:sldMk cId="539559515" sldId="261"/>
            <ac:picMk id="12" creationId="{E435EE37-AE94-5AB1-CD18-3715B72D5CF0}"/>
          </ac:picMkLst>
        </pc:picChg>
        <pc:picChg chg="mod">
          <ac:chgData name="Liesbeth Mol" userId="882d08f6ccbf8986" providerId="LiveId" clId="{31F4D22F-186E-410E-9259-7DC4A7E82844}" dt="2023-06-29T15:07:28.079" v="777" actId="14100"/>
          <ac:picMkLst>
            <pc:docMk/>
            <pc:sldMk cId="539559515" sldId="261"/>
            <ac:picMk id="14" creationId="{BDEA9CC7-7A70-274A-C329-5BD82A5F7789}"/>
          </ac:picMkLst>
        </pc:picChg>
        <pc:picChg chg="del">
          <ac:chgData name="Liesbeth Mol" userId="882d08f6ccbf8986" providerId="LiveId" clId="{31F4D22F-186E-410E-9259-7DC4A7E82844}" dt="2023-06-29T15:08:13.794" v="788" actId="478"/>
          <ac:picMkLst>
            <pc:docMk/>
            <pc:sldMk cId="539559515" sldId="261"/>
            <ac:picMk id="16" creationId="{1FA4936F-F148-18A1-5928-0A4E28BF7550}"/>
          </ac:picMkLst>
        </pc:picChg>
      </pc:sldChg>
      <pc:sldChg chg="delSp modSp mod setBg modAnim">
        <pc:chgData name="Liesbeth Mol" userId="882d08f6ccbf8986" providerId="LiveId" clId="{31F4D22F-186E-410E-9259-7DC4A7E82844}" dt="2023-09-10T14:04:11.504" v="1250" actId="1037"/>
        <pc:sldMkLst>
          <pc:docMk/>
          <pc:sldMk cId="1804561947" sldId="262"/>
        </pc:sldMkLst>
        <pc:spChg chg="mod">
          <ac:chgData name="Liesbeth Mol" userId="882d08f6ccbf8986" providerId="LiveId" clId="{31F4D22F-186E-410E-9259-7DC4A7E82844}" dt="2023-06-29T15:09:03.664" v="806" actId="1035"/>
          <ac:spMkLst>
            <pc:docMk/>
            <pc:sldMk cId="1804561947" sldId="262"/>
            <ac:spMk id="26" creationId="{9902B4B4-8E89-0B2F-AD02-62D159B1817F}"/>
          </ac:spMkLst>
        </pc:spChg>
        <pc:spChg chg="mod">
          <ac:chgData name="Liesbeth Mol" userId="882d08f6ccbf8986" providerId="LiveId" clId="{31F4D22F-186E-410E-9259-7DC4A7E82844}" dt="2023-06-29T15:09:03.664" v="806" actId="1035"/>
          <ac:spMkLst>
            <pc:docMk/>
            <pc:sldMk cId="1804561947" sldId="262"/>
            <ac:spMk id="27" creationId="{7465D688-A349-62DF-14DD-49C6A2EFBFFC}"/>
          </ac:spMkLst>
        </pc:spChg>
        <pc:spChg chg="mod">
          <ac:chgData name="Liesbeth Mol" userId="882d08f6ccbf8986" providerId="LiveId" clId="{31F4D22F-186E-410E-9259-7DC4A7E82844}" dt="2023-06-29T15:09:03.664" v="806" actId="1035"/>
          <ac:spMkLst>
            <pc:docMk/>
            <pc:sldMk cId="1804561947" sldId="262"/>
            <ac:spMk id="28" creationId="{39E0C05A-5C5C-6B2F-88E1-648FD546D09D}"/>
          </ac:spMkLst>
        </pc:spChg>
        <pc:spChg chg="mod">
          <ac:chgData name="Liesbeth Mol" userId="882d08f6ccbf8986" providerId="LiveId" clId="{31F4D22F-186E-410E-9259-7DC4A7E82844}" dt="2023-06-29T15:09:03.664" v="806" actId="1035"/>
          <ac:spMkLst>
            <pc:docMk/>
            <pc:sldMk cId="1804561947" sldId="262"/>
            <ac:spMk id="29" creationId="{FB14D069-FED6-FE8C-2F7D-A4A2ED0A80ED}"/>
          </ac:spMkLst>
        </pc:spChg>
        <pc:spChg chg="mod">
          <ac:chgData name="Liesbeth Mol" userId="882d08f6ccbf8986" providerId="LiveId" clId="{31F4D22F-186E-410E-9259-7DC4A7E82844}" dt="2023-06-29T15:09:03.664" v="806" actId="1035"/>
          <ac:spMkLst>
            <pc:docMk/>
            <pc:sldMk cId="1804561947" sldId="262"/>
            <ac:spMk id="30" creationId="{B37C9F7C-1192-F5DE-AFAA-FD8A9CEB25A8}"/>
          </ac:spMkLst>
        </pc:spChg>
        <pc:spChg chg="mod">
          <ac:chgData name="Liesbeth Mol" userId="882d08f6ccbf8986" providerId="LiveId" clId="{31F4D22F-186E-410E-9259-7DC4A7E82844}" dt="2023-06-29T15:17:32.079" v="903"/>
          <ac:spMkLst>
            <pc:docMk/>
            <pc:sldMk cId="1804561947" sldId="262"/>
            <ac:spMk id="31" creationId="{14AFCDF0-2EB9-5ADA-F633-4DD24B564E8D}"/>
          </ac:spMkLst>
        </pc:spChg>
        <pc:spChg chg="mod">
          <ac:chgData name="Liesbeth Mol" userId="882d08f6ccbf8986" providerId="LiveId" clId="{31F4D22F-186E-410E-9259-7DC4A7E82844}" dt="2023-06-29T15:09:03.664" v="806" actId="1035"/>
          <ac:spMkLst>
            <pc:docMk/>
            <pc:sldMk cId="1804561947" sldId="262"/>
            <ac:spMk id="32" creationId="{D47DD51F-52F9-9F04-0B8E-BB97972D468B}"/>
          </ac:spMkLst>
        </pc:spChg>
        <pc:spChg chg="mod">
          <ac:chgData name="Liesbeth Mol" userId="882d08f6ccbf8986" providerId="LiveId" clId="{31F4D22F-186E-410E-9259-7DC4A7E82844}" dt="2023-06-29T15:09:03.664" v="806" actId="1035"/>
          <ac:spMkLst>
            <pc:docMk/>
            <pc:sldMk cId="1804561947" sldId="262"/>
            <ac:spMk id="33" creationId="{895480AC-34EC-9AA3-0E19-37AE97F81408}"/>
          </ac:spMkLst>
        </pc:spChg>
        <pc:spChg chg="mod">
          <ac:chgData name="Liesbeth Mol" userId="882d08f6ccbf8986" providerId="LiveId" clId="{31F4D22F-186E-410E-9259-7DC4A7E82844}" dt="2023-06-29T15:09:03.664" v="806" actId="1035"/>
          <ac:spMkLst>
            <pc:docMk/>
            <pc:sldMk cId="1804561947" sldId="262"/>
            <ac:spMk id="34" creationId="{574F2402-1C31-0E03-46FD-1361382494DE}"/>
          </ac:spMkLst>
        </pc:spChg>
        <pc:spChg chg="mod">
          <ac:chgData name="Liesbeth Mol" userId="882d08f6ccbf8986" providerId="LiveId" clId="{31F4D22F-186E-410E-9259-7DC4A7E82844}" dt="2023-06-29T15:09:03.664" v="806" actId="1035"/>
          <ac:spMkLst>
            <pc:docMk/>
            <pc:sldMk cId="1804561947" sldId="262"/>
            <ac:spMk id="35" creationId="{302268E8-CCB8-5DB1-D7D5-04B2BA4139F6}"/>
          </ac:spMkLst>
        </pc:spChg>
        <pc:spChg chg="mod">
          <ac:chgData name="Liesbeth Mol" userId="882d08f6ccbf8986" providerId="LiveId" clId="{31F4D22F-186E-410E-9259-7DC4A7E82844}" dt="2023-06-29T15:09:03.664" v="806" actId="1035"/>
          <ac:spMkLst>
            <pc:docMk/>
            <pc:sldMk cId="1804561947" sldId="262"/>
            <ac:spMk id="36" creationId="{CC54ED2B-2423-72B7-A3E7-FA4B45587CA4}"/>
          </ac:spMkLst>
        </pc:spChg>
        <pc:spChg chg="mod">
          <ac:chgData name="Liesbeth Mol" userId="882d08f6ccbf8986" providerId="LiveId" clId="{31F4D22F-186E-410E-9259-7DC4A7E82844}" dt="2023-06-29T15:09:03.664" v="806" actId="1035"/>
          <ac:spMkLst>
            <pc:docMk/>
            <pc:sldMk cId="1804561947" sldId="262"/>
            <ac:spMk id="37" creationId="{6B4DF5E6-D147-DB4C-90BE-1A3CFE68EE89}"/>
          </ac:spMkLst>
        </pc:spChg>
        <pc:spChg chg="mod">
          <ac:chgData name="Liesbeth Mol" userId="882d08f6ccbf8986" providerId="LiveId" clId="{31F4D22F-186E-410E-9259-7DC4A7E82844}" dt="2023-06-29T15:09:03.664" v="806" actId="1035"/>
          <ac:spMkLst>
            <pc:docMk/>
            <pc:sldMk cId="1804561947" sldId="262"/>
            <ac:spMk id="38" creationId="{F176681A-F57E-6D8E-0604-78DC5C4B9211}"/>
          </ac:spMkLst>
        </pc:spChg>
        <pc:spChg chg="mod">
          <ac:chgData name="Liesbeth Mol" userId="882d08f6ccbf8986" providerId="LiveId" clId="{31F4D22F-186E-410E-9259-7DC4A7E82844}" dt="2023-06-29T15:09:03.664" v="806" actId="1035"/>
          <ac:spMkLst>
            <pc:docMk/>
            <pc:sldMk cId="1804561947" sldId="262"/>
            <ac:spMk id="39" creationId="{D8277C4F-D523-B2A0-FE60-12EC3E6CAA5C}"/>
          </ac:spMkLst>
        </pc:spChg>
        <pc:spChg chg="mod">
          <ac:chgData name="Liesbeth Mol" userId="882d08f6ccbf8986" providerId="LiveId" clId="{31F4D22F-186E-410E-9259-7DC4A7E82844}" dt="2023-06-29T15:09:03.664" v="806" actId="1035"/>
          <ac:spMkLst>
            <pc:docMk/>
            <pc:sldMk cId="1804561947" sldId="262"/>
            <ac:spMk id="40" creationId="{D99166D6-3F45-B667-D0F3-C968D0B580EF}"/>
          </ac:spMkLst>
        </pc:spChg>
        <pc:picChg chg="mod">
          <ac:chgData name="Liesbeth Mol" userId="882d08f6ccbf8986" providerId="LiveId" clId="{31F4D22F-186E-410E-9259-7DC4A7E82844}" dt="2023-09-10T14:03:01.087" v="1217" actId="1038"/>
          <ac:picMkLst>
            <pc:docMk/>
            <pc:sldMk cId="1804561947" sldId="262"/>
            <ac:picMk id="3" creationId="{A61F2768-CEBA-03D8-D1B3-206F29F33894}"/>
          </ac:picMkLst>
        </pc:picChg>
        <pc:picChg chg="mod">
          <ac:chgData name="Liesbeth Mol" userId="882d08f6ccbf8986" providerId="LiveId" clId="{31F4D22F-186E-410E-9259-7DC4A7E82844}" dt="2023-09-10T14:03:31.456" v="1222" actId="1037"/>
          <ac:picMkLst>
            <pc:docMk/>
            <pc:sldMk cId="1804561947" sldId="262"/>
            <ac:picMk id="5" creationId="{BA0DD72C-2D51-C352-1EBB-26F372A38716}"/>
          </ac:picMkLst>
        </pc:picChg>
        <pc:picChg chg="mod">
          <ac:chgData name="Liesbeth Mol" userId="882d08f6ccbf8986" providerId="LiveId" clId="{31F4D22F-186E-410E-9259-7DC4A7E82844}" dt="2023-09-10T14:02:42.742" v="1210" actId="1076"/>
          <ac:picMkLst>
            <pc:docMk/>
            <pc:sldMk cId="1804561947" sldId="262"/>
            <ac:picMk id="7" creationId="{F896FD09-64ED-606E-8F49-92CD901BF732}"/>
          </ac:picMkLst>
        </pc:picChg>
        <pc:picChg chg="mod">
          <ac:chgData name="Liesbeth Mol" userId="882d08f6ccbf8986" providerId="LiveId" clId="{31F4D22F-186E-410E-9259-7DC4A7E82844}" dt="2023-06-29T15:09:03.664" v="806" actId="1035"/>
          <ac:picMkLst>
            <pc:docMk/>
            <pc:sldMk cId="1804561947" sldId="262"/>
            <ac:picMk id="9" creationId="{52A4A6C1-C0C2-5D10-FDFA-9E855EBB587A}"/>
          </ac:picMkLst>
        </pc:picChg>
        <pc:picChg chg="mod">
          <ac:chgData name="Liesbeth Mol" userId="882d08f6ccbf8986" providerId="LiveId" clId="{31F4D22F-186E-410E-9259-7DC4A7E82844}" dt="2023-06-29T15:09:03.664" v="806" actId="1035"/>
          <ac:picMkLst>
            <pc:docMk/>
            <pc:sldMk cId="1804561947" sldId="262"/>
            <ac:picMk id="11" creationId="{C980FB2F-2462-15FB-A85B-C1BA054B0CED}"/>
          </ac:picMkLst>
        </pc:picChg>
        <pc:picChg chg="mod">
          <ac:chgData name="Liesbeth Mol" userId="882d08f6ccbf8986" providerId="LiveId" clId="{31F4D22F-186E-410E-9259-7DC4A7E82844}" dt="2023-06-29T15:09:03.664" v="806" actId="1035"/>
          <ac:picMkLst>
            <pc:docMk/>
            <pc:sldMk cId="1804561947" sldId="262"/>
            <ac:picMk id="13" creationId="{FFC8B53A-C14D-A9ED-E78C-F955DC39C025}"/>
          </ac:picMkLst>
        </pc:picChg>
        <pc:picChg chg="mod">
          <ac:chgData name="Liesbeth Mol" userId="882d08f6ccbf8986" providerId="LiveId" clId="{31F4D22F-186E-410E-9259-7DC4A7E82844}" dt="2023-09-10T14:03:48.496" v="1233" actId="1037"/>
          <ac:picMkLst>
            <pc:docMk/>
            <pc:sldMk cId="1804561947" sldId="262"/>
            <ac:picMk id="15" creationId="{4DE7C694-F156-BFC0-BAC2-F05A8C700F01}"/>
          </ac:picMkLst>
        </pc:picChg>
        <pc:picChg chg="mod">
          <ac:chgData name="Liesbeth Mol" userId="882d08f6ccbf8986" providerId="LiveId" clId="{31F4D22F-186E-410E-9259-7DC4A7E82844}" dt="2023-09-10T14:04:11.504" v="1250" actId="1037"/>
          <ac:picMkLst>
            <pc:docMk/>
            <pc:sldMk cId="1804561947" sldId="262"/>
            <ac:picMk id="17" creationId="{6003A590-4221-3927-6164-8E7CB8334C16}"/>
          </ac:picMkLst>
        </pc:picChg>
        <pc:picChg chg="mod">
          <ac:chgData name="Liesbeth Mol" userId="882d08f6ccbf8986" providerId="LiveId" clId="{31F4D22F-186E-410E-9259-7DC4A7E82844}" dt="2023-09-10T14:02:34.391" v="1209" actId="1076"/>
          <ac:picMkLst>
            <pc:docMk/>
            <pc:sldMk cId="1804561947" sldId="262"/>
            <ac:picMk id="18" creationId="{5EAD2AB6-394F-3BC8-FFA6-15F3DED33A16}"/>
          </ac:picMkLst>
        </pc:picChg>
        <pc:picChg chg="mod">
          <ac:chgData name="Liesbeth Mol" userId="882d08f6ccbf8986" providerId="LiveId" clId="{31F4D22F-186E-410E-9259-7DC4A7E82844}" dt="2023-09-10T14:02:50.894" v="1211" actId="1076"/>
          <ac:picMkLst>
            <pc:docMk/>
            <pc:sldMk cId="1804561947" sldId="262"/>
            <ac:picMk id="19" creationId="{4C937758-2F5B-86D4-9323-67DCAF59AB90}"/>
          </ac:picMkLst>
        </pc:picChg>
        <pc:picChg chg="mod">
          <ac:chgData name="Liesbeth Mol" userId="882d08f6ccbf8986" providerId="LiveId" clId="{31F4D22F-186E-410E-9259-7DC4A7E82844}" dt="2023-06-29T15:09:03.664" v="806" actId="1035"/>
          <ac:picMkLst>
            <pc:docMk/>
            <pc:sldMk cId="1804561947" sldId="262"/>
            <ac:picMk id="20" creationId="{4D74E961-4974-908D-8146-5E8E831E278F}"/>
          </ac:picMkLst>
        </pc:picChg>
        <pc:picChg chg="mod">
          <ac:chgData name="Liesbeth Mol" userId="882d08f6ccbf8986" providerId="LiveId" clId="{31F4D22F-186E-410E-9259-7DC4A7E82844}" dt="2023-06-29T15:09:03.664" v="806" actId="1035"/>
          <ac:picMkLst>
            <pc:docMk/>
            <pc:sldMk cId="1804561947" sldId="262"/>
            <ac:picMk id="21" creationId="{AFDC23BE-A3D8-E5C2-6D0C-F33095B9374E}"/>
          </ac:picMkLst>
        </pc:picChg>
        <pc:picChg chg="mod">
          <ac:chgData name="Liesbeth Mol" userId="882d08f6ccbf8986" providerId="LiveId" clId="{31F4D22F-186E-410E-9259-7DC4A7E82844}" dt="2023-06-29T15:09:03.664" v="806" actId="1035"/>
          <ac:picMkLst>
            <pc:docMk/>
            <pc:sldMk cId="1804561947" sldId="262"/>
            <ac:picMk id="22" creationId="{4D17BAF2-A914-B6D3-9A7C-25C56E1A768A}"/>
          </ac:picMkLst>
        </pc:picChg>
        <pc:picChg chg="mod">
          <ac:chgData name="Liesbeth Mol" userId="882d08f6ccbf8986" providerId="LiveId" clId="{31F4D22F-186E-410E-9259-7DC4A7E82844}" dt="2023-09-10T14:03:19.829" v="1219" actId="1076"/>
          <ac:picMkLst>
            <pc:docMk/>
            <pc:sldMk cId="1804561947" sldId="262"/>
            <ac:picMk id="23" creationId="{F07DBF99-4F54-791A-D5F5-7164E520D5FA}"/>
          </ac:picMkLst>
        </pc:picChg>
        <pc:picChg chg="mod">
          <ac:chgData name="Liesbeth Mol" userId="882d08f6ccbf8986" providerId="LiveId" clId="{31F4D22F-186E-410E-9259-7DC4A7E82844}" dt="2023-09-10T14:03:38.886" v="1223" actId="1076"/>
          <ac:picMkLst>
            <pc:docMk/>
            <pc:sldMk cId="1804561947" sldId="262"/>
            <ac:picMk id="24" creationId="{5373579D-BE4C-C0BC-F9C2-B79C2661E4DB}"/>
          </ac:picMkLst>
        </pc:picChg>
        <pc:picChg chg="mod">
          <ac:chgData name="Liesbeth Mol" userId="882d08f6ccbf8986" providerId="LiveId" clId="{31F4D22F-186E-410E-9259-7DC4A7E82844}" dt="2023-09-10T14:03:56.606" v="1234" actId="1076"/>
          <ac:picMkLst>
            <pc:docMk/>
            <pc:sldMk cId="1804561947" sldId="262"/>
            <ac:picMk id="25" creationId="{FFAB95C6-ACB9-9850-9F12-0448F0ACDFF8}"/>
          </ac:picMkLst>
        </pc:picChg>
        <pc:picChg chg="del">
          <ac:chgData name="Liesbeth Mol" userId="882d08f6ccbf8986" providerId="LiveId" clId="{31F4D22F-186E-410E-9259-7DC4A7E82844}" dt="2023-06-29T15:08:35.893" v="790" actId="478"/>
          <ac:picMkLst>
            <pc:docMk/>
            <pc:sldMk cId="1804561947" sldId="262"/>
            <ac:picMk id="43" creationId="{8BC9D53F-C8BF-AAC5-0BDD-CC7752FED390}"/>
          </ac:picMkLst>
        </pc:picChg>
      </pc:sldChg>
      <pc:sldChg chg="delSp add del mod setBg">
        <pc:chgData name="Liesbeth Mol" userId="882d08f6ccbf8986" providerId="LiveId" clId="{31F4D22F-186E-410E-9259-7DC4A7E82844}" dt="2023-06-29T15:11:07.745" v="829" actId="2696"/>
        <pc:sldMkLst>
          <pc:docMk/>
          <pc:sldMk cId="3514702275" sldId="263"/>
        </pc:sldMkLst>
        <pc:spChg chg="del">
          <ac:chgData name="Liesbeth Mol" userId="882d08f6ccbf8986" providerId="LiveId" clId="{31F4D22F-186E-410E-9259-7DC4A7E82844}" dt="2023-06-29T15:09:55.899" v="810" actId="21"/>
          <ac:spMkLst>
            <pc:docMk/>
            <pc:sldMk cId="3514702275" sldId="263"/>
            <ac:spMk id="4" creationId="{7DBF2FE2-EC5E-B9E4-46E1-AD51EB2FF72C}"/>
          </ac:spMkLst>
        </pc:spChg>
        <pc:spChg chg="del">
          <ac:chgData name="Liesbeth Mol" userId="882d08f6ccbf8986" providerId="LiveId" clId="{31F4D22F-186E-410E-9259-7DC4A7E82844}" dt="2023-06-29T15:11:00.613" v="827" actId="21"/>
          <ac:spMkLst>
            <pc:docMk/>
            <pc:sldMk cId="3514702275" sldId="263"/>
            <ac:spMk id="5" creationId="{3432A95A-55D6-5EB8-BFD2-DC37C7F7763D}"/>
          </ac:spMkLst>
        </pc:spChg>
        <pc:picChg chg="del">
          <ac:chgData name="Liesbeth Mol" userId="882d08f6ccbf8986" providerId="LiveId" clId="{31F4D22F-186E-410E-9259-7DC4A7E82844}" dt="2023-06-29T15:09:37.780" v="808" actId="478"/>
          <ac:picMkLst>
            <pc:docMk/>
            <pc:sldMk cId="3514702275" sldId="263"/>
            <ac:picMk id="3" creationId="{218A1E12-C10B-0A02-7FAD-856D280395FB}"/>
          </ac:picMkLst>
        </pc:picChg>
        <pc:picChg chg="del">
          <ac:chgData name="Liesbeth Mol" userId="882d08f6ccbf8986" providerId="LiveId" clId="{31F4D22F-186E-410E-9259-7DC4A7E82844}" dt="2023-06-29T15:09:35.096" v="807" actId="478"/>
          <ac:picMkLst>
            <pc:docMk/>
            <pc:sldMk cId="3514702275" sldId="263"/>
            <ac:picMk id="6" creationId="{FD87FB69-229F-7ECC-E670-E9353428B359}"/>
          </ac:picMkLst>
        </pc:picChg>
      </pc:sldChg>
      <pc:sldChg chg="delSp modSp mod setBg">
        <pc:chgData name="Liesbeth Mol" userId="882d08f6ccbf8986" providerId="LiveId" clId="{31F4D22F-186E-410E-9259-7DC4A7E82844}" dt="2023-06-29T15:24:45.867" v="990" actId="478"/>
        <pc:sldMkLst>
          <pc:docMk/>
          <pc:sldMk cId="2255302090" sldId="264"/>
        </pc:sldMkLst>
        <pc:spChg chg="mod">
          <ac:chgData name="Liesbeth Mol" userId="882d08f6ccbf8986" providerId="LiveId" clId="{31F4D22F-186E-410E-9259-7DC4A7E82844}" dt="2023-06-29T15:12:22.330" v="840" actId="1076"/>
          <ac:spMkLst>
            <pc:docMk/>
            <pc:sldMk cId="2255302090" sldId="264"/>
            <ac:spMk id="6" creationId="{CABDCC0E-0FDE-36CF-461A-C3DD6B387220}"/>
          </ac:spMkLst>
        </pc:spChg>
        <pc:spChg chg="mod">
          <ac:chgData name="Liesbeth Mol" userId="882d08f6ccbf8986" providerId="LiveId" clId="{31F4D22F-186E-410E-9259-7DC4A7E82844}" dt="2023-06-29T15:24:43.366" v="989" actId="1076"/>
          <ac:spMkLst>
            <pc:docMk/>
            <pc:sldMk cId="2255302090" sldId="264"/>
            <ac:spMk id="9" creationId="{90791A23-0888-773F-5CA0-F64609534CFC}"/>
          </ac:spMkLst>
        </pc:spChg>
        <pc:picChg chg="mod">
          <ac:chgData name="Liesbeth Mol" userId="882d08f6ccbf8986" providerId="LiveId" clId="{31F4D22F-186E-410E-9259-7DC4A7E82844}" dt="2023-06-29T15:11:48.388" v="837" actId="1076"/>
          <ac:picMkLst>
            <pc:docMk/>
            <pc:sldMk cId="2255302090" sldId="264"/>
            <ac:picMk id="3" creationId="{030AAEA6-7944-9FDB-6446-0C673B23BB81}"/>
          </ac:picMkLst>
        </pc:picChg>
        <pc:picChg chg="del">
          <ac:chgData name="Liesbeth Mol" userId="882d08f6ccbf8986" providerId="LiveId" clId="{31F4D22F-186E-410E-9259-7DC4A7E82844}" dt="2023-06-29T15:24:45.867" v="990" actId="478"/>
          <ac:picMkLst>
            <pc:docMk/>
            <pc:sldMk cId="2255302090" sldId="264"/>
            <ac:picMk id="10" creationId="{D0381671-264F-4CC7-1131-E1D88E971F2F}"/>
          </ac:picMkLst>
        </pc:picChg>
      </pc:sldChg>
      <pc:sldChg chg="delSp modSp mod setBg">
        <pc:chgData name="Liesbeth Mol" userId="882d08f6ccbf8986" providerId="LiveId" clId="{31F4D22F-186E-410E-9259-7DC4A7E82844}" dt="2023-06-29T15:25:00.286" v="991" actId="478"/>
        <pc:sldMkLst>
          <pc:docMk/>
          <pc:sldMk cId="475314879" sldId="265"/>
        </pc:sldMkLst>
        <pc:spChg chg="mod">
          <ac:chgData name="Liesbeth Mol" userId="882d08f6ccbf8986" providerId="LiveId" clId="{31F4D22F-186E-410E-9259-7DC4A7E82844}" dt="2023-06-29T15:12:45.271" v="845" actId="14100"/>
          <ac:spMkLst>
            <pc:docMk/>
            <pc:sldMk cId="475314879" sldId="265"/>
            <ac:spMk id="2" creationId="{478B9BBF-1908-4592-82A7-73444F7A622D}"/>
          </ac:spMkLst>
        </pc:spChg>
        <pc:picChg chg="mod">
          <ac:chgData name="Liesbeth Mol" userId="882d08f6ccbf8986" providerId="LiveId" clId="{31F4D22F-186E-410E-9259-7DC4A7E82844}" dt="2023-06-29T15:12:34.895" v="843" actId="1076"/>
          <ac:picMkLst>
            <pc:docMk/>
            <pc:sldMk cId="475314879" sldId="265"/>
            <ac:picMk id="4" creationId="{42252C5F-83D6-8B0E-5CEB-00AE6A064700}"/>
          </ac:picMkLst>
        </pc:picChg>
        <pc:picChg chg="del">
          <ac:chgData name="Liesbeth Mol" userId="882d08f6ccbf8986" providerId="LiveId" clId="{31F4D22F-186E-410E-9259-7DC4A7E82844}" dt="2023-06-29T15:25:00.286" v="991" actId="478"/>
          <ac:picMkLst>
            <pc:docMk/>
            <pc:sldMk cId="475314879" sldId="265"/>
            <ac:picMk id="5" creationId="{72BA0EF7-F940-24BD-7D7A-DBC49EC322A4}"/>
          </ac:picMkLst>
        </pc:picChg>
      </pc:sldChg>
      <pc:sldChg chg="modSp mod setBg">
        <pc:chgData name="Liesbeth Mol" userId="882d08f6ccbf8986" providerId="LiveId" clId="{31F4D22F-186E-410E-9259-7DC4A7E82844}" dt="2023-06-29T15:18:47.206" v="961"/>
        <pc:sldMkLst>
          <pc:docMk/>
          <pc:sldMk cId="1612600746" sldId="266"/>
        </pc:sldMkLst>
        <pc:spChg chg="mod">
          <ac:chgData name="Liesbeth Mol" userId="882d08f6ccbf8986" providerId="LiveId" clId="{31F4D22F-186E-410E-9259-7DC4A7E82844}" dt="2023-06-29T15:13:22.604" v="848" actId="1076"/>
          <ac:spMkLst>
            <pc:docMk/>
            <pc:sldMk cId="1612600746" sldId="266"/>
            <ac:spMk id="4" creationId="{9CB14918-7758-8A27-B42D-ACB8F784C1FF}"/>
          </ac:spMkLst>
        </pc:spChg>
        <pc:picChg chg="mod">
          <ac:chgData name="Liesbeth Mol" userId="882d08f6ccbf8986" providerId="LiveId" clId="{31F4D22F-186E-410E-9259-7DC4A7E82844}" dt="2023-06-29T15:13:17.722" v="847" actId="1076"/>
          <ac:picMkLst>
            <pc:docMk/>
            <pc:sldMk cId="1612600746" sldId="266"/>
            <ac:picMk id="3" creationId="{B682A51A-ACED-DA2B-BBFE-2E4FBA99D623}"/>
          </ac:picMkLst>
        </pc:picChg>
      </pc:sldChg>
      <pc:sldChg chg="modSp mod setBg">
        <pc:chgData name="Liesbeth Mol" userId="882d08f6ccbf8986" providerId="LiveId" clId="{31F4D22F-186E-410E-9259-7DC4A7E82844}" dt="2023-06-29T15:20:57.199" v="980" actId="1076"/>
        <pc:sldMkLst>
          <pc:docMk/>
          <pc:sldMk cId="3677822617" sldId="267"/>
        </pc:sldMkLst>
        <pc:spChg chg="mod">
          <ac:chgData name="Liesbeth Mol" userId="882d08f6ccbf8986" providerId="LiveId" clId="{31F4D22F-186E-410E-9259-7DC4A7E82844}" dt="2023-06-29T15:20:57.199" v="980" actId="1076"/>
          <ac:spMkLst>
            <pc:docMk/>
            <pc:sldMk cId="3677822617" sldId="267"/>
            <ac:spMk id="5" creationId="{435710BF-7C2A-36A3-700F-639D6C09FE7C}"/>
          </ac:spMkLst>
        </pc:spChg>
        <pc:spChg chg="mod">
          <ac:chgData name="Liesbeth Mol" userId="882d08f6ccbf8986" providerId="LiveId" clId="{31F4D22F-186E-410E-9259-7DC4A7E82844}" dt="2023-06-29T15:20:52.991" v="979" actId="1076"/>
          <ac:spMkLst>
            <pc:docMk/>
            <pc:sldMk cId="3677822617" sldId="267"/>
            <ac:spMk id="6" creationId="{81A7CDC1-A125-B470-772A-77AA7477DCF7}"/>
          </ac:spMkLst>
        </pc:spChg>
        <pc:spChg chg="mod">
          <ac:chgData name="Liesbeth Mol" userId="882d08f6ccbf8986" providerId="LiveId" clId="{31F4D22F-186E-410E-9259-7DC4A7E82844}" dt="2023-06-29T15:20:49.690" v="978" actId="1076"/>
          <ac:spMkLst>
            <pc:docMk/>
            <pc:sldMk cId="3677822617" sldId="267"/>
            <ac:spMk id="7" creationId="{52F3F5CA-8B08-AC07-20D3-455448404F84}"/>
          </ac:spMkLst>
        </pc:spChg>
        <pc:picChg chg="mod">
          <ac:chgData name="Liesbeth Mol" userId="882d08f6ccbf8986" providerId="LiveId" clId="{31F4D22F-186E-410E-9259-7DC4A7E82844}" dt="2023-06-29T15:20:39.556" v="976" actId="1076"/>
          <ac:picMkLst>
            <pc:docMk/>
            <pc:sldMk cId="3677822617" sldId="267"/>
            <ac:picMk id="4" creationId="{44C719FD-45A0-C192-35CB-D1F1C60DD1BB}"/>
          </ac:picMkLst>
        </pc:picChg>
        <pc:picChg chg="mod">
          <ac:chgData name="Liesbeth Mol" userId="882d08f6ccbf8986" providerId="LiveId" clId="{31F4D22F-186E-410E-9259-7DC4A7E82844}" dt="2023-06-26T13:16:38.804" v="296" actId="1076"/>
          <ac:picMkLst>
            <pc:docMk/>
            <pc:sldMk cId="3677822617" sldId="267"/>
            <ac:picMk id="9" creationId="{E264CCE4-7861-DC99-9C15-0FCEB5F43460}"/>
          </ac:picMkLst>
        </pc:picChg>
      </pc:sldChg>
      <pc:sldChg chg="modSp mod setBg">
        <pc:chgData name="Liesbeth Mol" userId="882d08f6ccbf8986" providerId="LiveId" clId="{31F4D22F-186E-410E-9259-7DC4A7E82844}" dt="2023-06-29T15:18:47.206" v="961"/>
        <pc:sldMkLst>
          <pc:docMk/>
          <pc:sldMk cId="1497868669" sldId="268"/>
        </pc:sldMkLst>
        <pc:spChg chg="mod">
          <ac:chgData name="Liesbeth Mol" userId="882d08f6ccbf8986" providerId="LiveId" clId="{31F4D22F-186E-410E-9259-7DC4A7E82844}" dt="2023-06-29T15:13:50.688" v="852" actId="207"/>
          <ac:spMkLst>
            <pc:docMk/>
            <pc:sldMk cId="1497868669" sldId="268"/>
            <ac:spMk id="2" creationId="{3D41C727-5449-41AA-2168-98F2B3DF20D7}"/>
          </ac:spMkLst>
        </pc:spChg>
      </pc:sldChg>
      <pc:sldChg chg="delSp modSp mod setBg">
        <pc:chgData name="Liesbeth Mol" userId="882d08f6ccbf8986" providerId="LiveId" clId="{31F4D22F-186E-410E-9259-7DC4A7E82844}" dt="2023-09-10T13:58:56.646" v="1176" actId="478"/>
        <pc:sldMkLst>
          <pc:docMk/>
          <pc:sldMk cId="1027937745" sldId="269"/>
        </pc:sldMkLst>
        <pc:spChg chg="mod">
          <ac:chgData name="Liesbeth Mol" userId="882d08f6ccbf8986" providerId="LiveId" clId="{31F4D22F-186E-410E-9259-7DC4A7E82844}" dt="2023-06-29T15:15:22.460" v="868" actId="1076"/>
          <ac:spMkLst>
            <pc:docMk/>
            <pc:sldMk cId="1027937745" sldId="269"/>
            <ac:spMk id="4" creationId="{B649508D-F88F-8C29-D228-FDE49D496B27}"/>
          </ac:spMkLst>
        </pc:spChg>
        <pc:picChg chg="del mod">
          <ac:chgData name="Liesbeth Mol" userId="882d08f6ccbf8986" providerId="LiveId" clId="{31F4D22F-186E-410E-9259-7DC4A7E82844}" dt="2023-09-10T13:58:56.646" v="1176" actId="478"/>
          <ac:picMkLst>
            <pc:docMk/>
            <pc:sldMk cId="1027937745" sldId="269"/>
            <ac:picMk id="3" creationId="{35DE18B8-9032-67E8-7BA8-310CAF4DC427}"/>
          </ac:picMkLst>
        </pc:picChg>
      </pc:sldChg>
      <pc:sldChg chg="modSp mod setBg">
        <pc:chgData name="Liesbeth Mol" userId="882d08f6ccbf8986" providerId="LiveId" clId="{31F4D22F-186E-410E-9259-7DC4A7E82844}" dt="2023-06-29T15:18:47.206" v="961"/>
        <pc:sldMkLst>
          <pc:docMk/>
          <pc:sldMk cId="1555139331" sldId="270"/>
        </pc:sldMkLst>
        <pc:spChg chg="mod">
          <ac:chgData name="Liesbeth Mol" userId="882d08f6ccbf8986" providerId="LiveId" clId="{31F4D22F-186E-410E-9259-7DC4A7E82844}" dt="2023-06-29T15:13:38.002" v="850" actId="207"/>
          <ac:spMkLst>
            <pc:docMk/>
            <pc:sldMk cId="1555139331" sldId="270"/>
            <ac:spMk id="2" creationId="{3D41C727-5449-41AA-2168-98F2B3DF20D7}"/>
          </ac:spMkLst>
        </pc:spChg>
      </pc:sldChg>
      <pc:sldChg chg="modSp mod setBg">
        <pc:chgData name="Liesbeth Mol" userId="882d08f6ccbf8986" providerId="LiveId" clId="{31F4D22F-186E-410E-9259-7DC4A7E82844}" dt="2023-06-29T15:18:47.206" v="961"/>
        <pc:sldMkLst>
          <pc:docMk/>
          <pc:sldMk cId="667519450" sldId="271"/>
        </pc:sldMkLst>
        <pc:spChg chg="mod">
          <ac:chgData name="Liesbeth Mol" userId="882d08f6ccbf8986" providerId="LiveId" clId="{31F4D22F-186E-410E-9259-7DC4A7E82844}" dt="2023-06-26T13:16:52.680" v="298" actId="6549"/>
          <ac:spMkLst>
            <pc:docMk/>
            <pc:sldMk cId="667519450" sldId="271"/>
            <ac:spMk id="2" creationId="{E3DBE9C8-5C65-C20E-CC6C-C14BF0BC6435}"/>
          </ac:spMkLst>
        </pc:spChg>
      </pc:sldChg>
      <pc:sldChg chg="del setBg">
        <pc:chgData name="Liesbeth Mol" userId="882d08f6ccbf8986" providerId="LiveId" clId="{31F4D22F-186E-410E-9259-7DC4A7E82844}" dt="2023-06-29T15:14:19.245" v="854" actId="47"/>
        <pc:sldMkLst>
          <pc:docMk/>
          <pc:sldMk cId="914046304" sldId="272"/>
        </pc:sldMkLst>
      </pc:sldChg>
      <pc:sldChg chg="del setBg">
        <pc:chgData name="Liesbeth Mol" userId="882d08f6ccbf8986" providerId="LiveId" clId="{31F4D22F-186E-410E-9259-7DC4A7E82844}" dt="2023-06-29T15:14:23.025" v="855" actId="47"/>
        <pc:sldMkLst>
          <pc:docMk/>
          <pc:sldMk cId="3870902356" sldId="273"/>
        </pc:sldMkLst>
      </pc:sldChg>
      <pc:sldChg chg="modSp mod setBg">
        <pc:chgData name="Liesbeth Mol" userId="882d08f6ccbf8986" providerId="LiveId" clId="{31F4D22F-186E-410E-9259-7DC4A7E82844}" dt="2023-06-29T15:20:16.851" v="974" actId="1076"/>
        <pc:sldMkLst>
          <pc:docMk/>
          <pc:sldMk cId="1596334676" sldId="274"/>
        </pc:sldMkLst>
        <pc:spChg chg="mod">
          <ac:chgData name="Liesbeth Mol" userId="882d08f6ccbf8986" providerId="LiveId" clId="{31F4D22F-186E-410E-9259-7DC4A7E82844}" dt="2023-06-26T12:36:41.208" v="2" actId="114"/>
          <ac:spMkLst>
            <pc:docMk/>
            <pc:sldMk cId="1596334676" sldId="274"/>
            <ac:spMk id="2" creationId="{E3DBE9C8-5C65-C20E-CC6C-C14BF0BC6435}"/>
          </ac:spMkLst>
        </pc:spChg>
        <pc:spChg chg="mod">
          <ac:chgData name="Liesbeth Mol" userId="882d08f6ccbf8986" providerId="LiveId" clId="{31F4D22F-186E-410E-9259-7DC4A7E82844}" dt="2023-06-29T15:20:07.214" v="972" actId="1076"/>
          <ac:spMkLst>
            <pc:docMk/>
            <pc:sldMk cId="1596334676" sldId="274"/>
            <ac:spMk id="11" creationId="{ABE274E1-E04A-3659-EA2E-293E377447A6}"/>
          </ac:spMkLst>
        </pc:spChg>
        <pc:spChg chg="mod">
          <ac:chgData name="Liesbeth Mol" userId="882d08f6ccbf8986" providerId="LiveId" clId="{31F4D22F-186E-410E-9259-7DC4A7E82844}" dt="2023-06-29T15:20:11.767" v="973" actId="1076"/>
          <ac:spMkLst>
            <pc:docMk/>
            <pc:sldMk cId="1596334676" sldId="274"/>
            <ac:spMk id="16" creationId="{5590E2C5-3D4E-D7D4-BF2A-623B13C7CC5E}"/>
          </ac:spMkLst>
        </pc:spChg>
        <pc:spChg chg="mod">
          <ac:chgData name="Liesbeth Mol" userId="882d08f6ccbf8986" providerId="LiveId" clId="{31F4D22F-186E-410E-9259-7DC4A7E82844}" dt="2023-06-29T15:20:16.851" v="974" actId="1076"/>
          <ac:spMkLst>
            <pc:docMk/>
            <pc:sldMk cId="1596334676" sldId="274"/>
            <ac:spMk id="17" creationId="{C500BEC9-E493-FA3E-45D0-2E20CCEF0FCE}"/>
          </ac:spMkLst>
        </pc:spChg>
        <pc:picChg chg="mod">
          <ac:chgData name="Liesbeth Mol" userId="882d08f6ccbf8986" providerId="LiveId" clId="{31F4D22F-186E-410E-9259-7DC4A7E82844}" dt="2023-06-29T15:19:46.023" v="967" actId="1076"/>
          <ac:picMkLst>
            <pc:docMk/>
            <pc:sldMk cId="1596334676" sldId="274"/>
            <ac:picMk id="4" creationId="{30E208A0-0D65-FFA7-171E-BB8EF035F0AD}"/>
          </ac:picMkLst>
        </pc:picChg>
        <pc:picChg chg="mod">
          <ac:chgData name="Liesbeth Mol" userId="882d08f6ccbf8986" providerId="LiveId" clId="{31F4D22F-186E-410E-9259-7DC4A7E82844}" dt="2023-06-29T15:19:50.578" v="969" actId="1076"/>
          <ac:picMkLst>
            <pc:docMk/>
            <pc:sldMk cId="1596334676" sldId="274"/>
            <ac:picMk id="6" creationId="{53D06B31-F59C-2FFB-4C07-9EC3B9A3CED4}"/>
          </ac:picMkLst>
        </pc:picChg>
        <pc:picChg chg="mod">
          <ac:chgData name="Liesbeth Mol" userId="882d08f6ccbf8986" providerId="LiveId" clId="{31F4D22F-186E-410E-9259-7DC4A7E82844}" dt="2023-06-29T15:19:48.633" v="968" actId="1076"/>
          <ac:picMkLst>
            <pc:docMk/>
            <pc:sldMk cId="1596334676" sldId="274"/>
            <ac:picMk id="9" creationId="{E0E92929-A8FC-B5E6-7F77-7BC8CAE20437}"/>
          </ac:picMkLst>
        </pc:picChg>
      </pc:sldChg>
      <pc:sldChg chg="del setBg">
        <pc:chgData name="Liesbeth Mol" userId="882d08f6ccbf8986" providerId="LiveId" clId="{31F4D22F-186E-410E-9259-7DC4A7E82844}" dt="2023-06-29T15:14:31.921" v="857" actId="47"/>
        <pc:sldMkLst>
          <pc:docMk/>
          <pc:sldMk cId="2261473531" sldId="275"/>
        </pc:sldMkLst>
      </pc:sldChg>
      <pc:sldChg chg="del setBg">
        <pc:chgData name="Liesbeth Mol" userId="882d08f6ccbf8986" providerId="LiveId" clId="{31F4D22F-186E-410E-9259-7DC4A7E82844}" dt="2023-06-29T15:14:31.921" v="857" actId="47"/>
        <pc:sldMkLst>
          <pc:docMk/>
          <pc:sldMk cId="3508388183" sldId="276"/>
        </pc:sldMkLst>
      </pc:sldChg>
      <pc:sldChg chg="addSp modSp mod setBg">
        <pc:chgData name="Liesbeth Mol" userId="882d08f6ccbf8986" providerId="LiveId" clId="{31F4D22F-186E-410E-9259-7DC4A7E82844}" dt="2023-06-29T15:22:12.675" v="988" actId="1076"/>
        <pc:sldMkLst>
          <pc:docMk/>
          <pc:sldMk cId="2686297668" sldId="277"/>
        </pc:sldMkLst>
        <pc:spChg chg="mod">
          <ac:chgData name="Liesbeth Mol" userId="882d08f6ccbf8986" providerId="LiveId" clId="{31F4D22F-186E-410E-9259-7DC4A7E82844}" dt="2023-06-26T13:17:04.624" v="299" actId="20577"/>
          <ac:spMkLst>
            <pc:docMk/>
            <pc:sldMk cId="2686297668" sldId="277"/>
            <ac:spMk id="2" creationId="{E3DBE9C8-5C65-C20E-CC6C-C14BF0BC6435}"/>
          </ac:spMkLst>
        </pc:spChg>
        <pc:spChg chg="add mod">
          <ac:chgData name="Liesbeth Mol" userId="882d08f6ccbf8986" providerId="LiveId" clId="{31F4D22F-186E-410E-9259-7DC4A7E82844}" dt="2023-06-29T15:21:58.442" v="986" actId="1076"/>
          <ac:spMkLst>
            <pc:docMk/>
            <pc:sldMk cId="2686297668" sldId="277"/>
            <ac:spMk id="3" creationId="{7A06423E-65BB-C05B-5139-CCE4017584B5}"/>
          </ac:spMkLst>
        </pc:spChg>
        <pc:spChg chg="add mod">
          <ac:chgData name="Liesbeth Mol" userId="882d08f6ccbf8986" providerId="LiveId" clId="{31F4D22F-186E-410E-9259-7DC4A7E82844}" dt="2023-06-29T15:22:04.675" v="987" actId="1076"/>
          <ac:spMkLst>
            <pc:docMk/>
            <pc:sldMk cId="2686297668" sldId="277"/>
            <ac:spMk id="4" creationId="{5E6467D0-74B6-9D2A-ED88-E055ADA96306}"/>
          </ac:spMkLst>
        </pc:spChg>
        <pc:spChg chg="add mod">
          <ac:chgData name="Liesbeth Mol" userId="882d08f6ccbf8986" providerId="LiveId" clId="{31F4D22F-186E-410E-9259-7DC4A7E82844}" dt="2023-06-29T15:22:12.675" v="988" actId="1076"/>
          <ac:spMkLst>
            <pc:docMk/>
            <pc:sldMk cId="2686297668" sldId="277"/>
            <ac:spMk id="6" creationId="{D6A87188-E636-184F-1402-9FFACBE11A3E}"/>
          </ac:spMkLst>
        </pc:spChg>
        <pc:picChg chg="mod">
          <ac:chgData name="Liesbeth Mol" userId="882d08f6ccbf8986" providerId="LiveId" clId="{31F4D22F-186E-410E-9259-7DC4A7E82844}" dt="2023-06-29T15:21:48.115" v="984" actId="1076"/>
          <ac:picMkLst>
            <pc:docMk/>
            <pc:sldMk cId="2686297668" sldId="277"/>
            <ac:picMk id="5" creationId="{1BC2F2FD-96BE-C901-8044-2C5D1DEE9079}"/>
          </ac:picMkLst>
        </pc:picChg>
        <pc:picChg chg="mod">
          <ac:chgData name="Liesbeth Mol" userId="882d08f6ccbf8986" providerId="LiveId" clId="{31F4D22F-186E-410E-9259-7DC4A7E82844}" dt="2023-06-29T15:21:51.553" v="985" actId="1076"/>
          <ac:picMkLst>
            <pc:docMk/>
            <pc:sldMk cId="2686297668" sldId="277"/>
            <ac:picMk id="8" creationId="{21978697-25EA-9CDD-5EB1-2713D632DEBC}"/>
          </ac:picMkLst>
        </pc:picChg>
        <pc:picChg chg="mod">
          <ac:chgData name="Liesbeth Mol" userId="882d08f6ccbf8986" providerId="LiveId" clId="{31F4D22F-186E-410E-9259-7DC4A7E82844}" dt="2023-06-29T15:21:44.913" v="983" actId="1076"/>
          <ac:picMkLst>
            <pc:docMk/>
            <pc:sldMk cId="2686297668" sldId="277"/>
            <ac:picMk id="12" creationId="{B60B9056-AA61-E14E-B3B9-FA2869984181}"/>
          </ac:picMkLst>
        </pc:picChg>
      </pc:sldChg>
      <pc:sldChg chg="del setBg">
        <pc:chgData name="Liesbeth Mol" userId="882d08f6ccbf8986" providerId="LiveId" clId="{31F4D22F-186E-410E-9259-7DC4A7E82844}" dt="2023-06-29T15:14:41.236" v="859" actId="47"/>
        <pc:sldMkLst>
          <pc:docMk/>
          <pc:sldMk cId="924679762" sldId="278"/>
        </pc:sldMkLst>
      </pc:sldChg>
      <pc:sldChg chg="del setBg">
        <pc:chgData name="Liesbeth Mol" userId="882d08f6ccbf8986" providerId="LiveId" clId="{31F4D22F-186E-410E-9259-7DC4A7E82844}" dt="2023-06-29T15:14:41.236" v="859" actId="47"/>
        <pc:sldMkLst>
          <pc:docMk/>
          <pc:sldMk cId="1268328122" sldId="279"/>
        </pc:sldMkLst>
      </pc:sldChg>
      <pc:sldChg chg="setBg">
        <pc:chgData name="Liesbeth Mol" userId="882d08f6ccbf8986" providerId="LiveId" clId="{31F4D22F-186E-410E-9259-7DC4A7E82844}" dt="2023-06-29T15:18:47.206" v="961"/>
        <pc:sldMkLst>
          <pc:docMk/>
          <pc:sldMk cId="1817760047" sldId="280"/>
        </pc:sldMkLst>
      </pc:sldChg>
      <pc:sldChg chg="del setBg">
        <pc:chgData name="Liesbeth Mol" userId="882d08f6ccbf8986" providerId="LiveId" clId="{31F4D22F-186E-410E-9259-7DC4A7E82844}" dt="2023-06-29T15:14:52.010" v="861" actId="47"/>
        <pc:sldMkLst>
          <pc:docMk/>
          <pc:sldMk cId="464963310" sldId="281"/>
        </pc:sldMkLst>
      </pc:sldChg>
      <pc:sldChg chg="del setBg">
        <pc:chgData name="Liesbeth Mol" userId="882d08f6ccbf8986" providerId="LiveId" clId="{31F4D22F-186E-410E-9259-7DC4A7E82844}" dt="2023-06-29T15:14:52.010" v="861" actId="47"/>
        <pc:sldMkLst>
          <pc:docMk/>
          <pc:sldMk cId="3622161739" sldId="282"/>
        </pc:sldMkLst>
      </pc:sldChg>
      <pc:sldChg chg="addSp delSp modSp new mod setBg">
        <pc:chgData name="Liesbeth Mol" userId="882d08f6ccbf8986" providerId="LiveId" clId="{31F4D22F-186E-410E-9259-7DC4A7E82844}" dt="2023-06-29T15:18:47.206" v="961"/>
        <pc:sldMkLst>
          <pc:docMk/>
          <pc:sldMk cId="2208535177" sldId="283"/>
        </pc:sldMkLst>
        <pc:spChg chg="add mod">
          <ac:chgData name="Liesbeth Mol" userId="882d08f6ccbf8986" providerId="LiveId" clId="{31F4D22F-186E-410E-9259-7DC4A7E82844}" dt="2023-06-29T15:10:03.576" v="813" actId="1076"/>
          <ac:spMkLst>
            <pc:docMk/>
            <pc:sldMk cId="2208535177" sldId="283"/>
            <ac:spMk id="2" creationId="{BA6B347E-266C-10E9-40ED-0372579762AE}"/>
          </ac:spMkLst>
        </pc:spChg>
        <pc:spChg chg="add mod">
          <ac:chgData name="Liesbeth Mol" userId="882d08f6ccbf8986" providerId="LiveId" clId="{31F4D22F-186E-410E-9259-7DC4A7E82844}" dt="2023-06-29T15:11:19.838" v="830" actId="1076"/>
          <ac:spMkLst>
            <pc:docMk/>
            <pc:sldMk cId="2208535177" sldId="283"/>
            <ac:spMk id="5" creationId="{0F6252F3-996B-ABAE-ABCD-0D7E6963DE6D}"/>
          </ac:spMkLst>
        </pc:spChg>
        <pc:picChg chg="add del mod">
          <ac:chgData name="Liesbeth Mol" userId="882d08f6ccbf8986" providerId="LiveId" clId="{31F4D22F-186E-410E-9259-7DC4A7E82844}" dt="2023-06-29T15:10:52.414" v="825" actId="931"/>
          <ac:picMkLst>
            <pc:docMk/>
            <pc:sldMk cId="2208535177" sldId="283"/>
            <ac:picMk id="4" creationId="{A4A57CE6-33CB-C120-68F1-6FC477681D4C}"/>
          </ac:picMkLst>
        </pc:picChg>
        <pc:picChg chg="add mod">
          <ac:chgData name="Liesbeth Mol" userId="882d08f6ccbf8986" providerId="LiveId" clId="{31F4D22F-186E-410E-9259-7DC4A7E82844}" dt="2023-06-29T15:11:37.717" v="835" actId="1076"/>
          <ac:picMkLst>
            <pc:docMk/>
            <pc:sldMk cId="2208535177" sldId="283"/>
            <ac:picMk id="7" creationId="{8221C4F2-5595-C791-3488-4B38A1188714}"/>
          </ac:picMkLst>
        </pc:picChg>
      </pc:sldChg>
      <pc:sldChg chg="add setBg">
        <pc:chgData name="Liesbeth Mol" userId="882d08f6ccbf8986" providerId="LiveId" clId="{31F4D22F-186E-410E-9259-7DC4A7E82844}" dt="2023-06-29T15:18:47.206" v="961"/>
        <pc:sldMkLst>
          <pc:docMk/>
          <pc:sldMk cId="3244696009" sldId="284"/>
        </pc:sldMkLst>
      </pc:sldChg>
      <pc:sldChg chg="add setBg">
        <pc:chgData name="Liesbeth Mol" userId="882d08f6ccbf8986" providerId="LiveId" clId="{31F4D22F-186E-410E-9259-7DC4A7E82844}" dt="2023-06-29T15:18:47.206" v="961"/>
        <pc:sldMkLst>
          <pc:docMk/>
          <pc:sldMk cId="4140134503" sldId="285"/>
        </pc:sldMkLst>
      </pc:sldChg>
      <pc:sldChg chg="add setBg">
        <pc:chgData name="Liesbeth Mol" userId="882d08f6ccbf8986" providerId="LiveId" clId="{31F4D22F-186E-410E-9259-7DC4A7E82844}" dt="2023-06-29T15:18:47.206" v="961"/>
        <pc:sldMkLst>
          <pc:docMk/>
          <pc:sldMk cId="2136017050" sldId="286"/>
        </pc:sldMkLst>
      </pc:sldChg>
      <pc:sldChg chg="add setBg">
        <pc:chgData name="Liesbeth Mol" userId="882d08f6ccbf8986" providerId="LiveId" clId="{31F4D22F-186E-410E-9259-7DC4A7E82844}" dt="2023-06-29T15:18:47.206" v="961"/>
        <pc:sldMkLst>
          <pc:docMk/>
          <pc:sldMk cId="1080471380" sldId="287"/>
        </pc:sldMkLst>
      </pc:sldChg>
      <pc:sldChg chg="add setBg">
        <pc:chgData name="Liesbeth Mol" userId="882d08f6ccbf8986" providerId="LiveId" clId="{31F4D22F-186E-410E-9259-7DC4A7E82844}" dt="2023-06-29T15:18:47.206" v="961"/>
        <pc:sldMkLst>
          <pc:docMk/>
          <pc:sldMk cId="2657021167" sldId="288"/>
        </pc:sldMkLst>
      </pc:sldChg>
      <pc:sldChg chg="add setBg">
        <pc:chgData name="Liesbeth Mol" userId="882d08f6ccbf8986" providerId="LiveId" clId="{31F4D22F-186E-410E-9259-7DC4A7E82844}" dt="2023-06-29T15:18:47.206" v="961"/>
        <pc:sldMkLst>
          <pc:docMk/>
          <pc:sldMk cId="3380303655" sldId="289"/>
        </pc:sldMkLst>
      </pc:sldChg>
      <pc:sldChg chg="add setBg">
        <pc:chgData name="Liesbeth Mol" userId="882d08f6ccbf8986" providerId="LiveId" clId="{31F4D22F-186E-410E-9259-7DC4A7E82844}" dt="2023-06-29T15:18:47.206" v="961"/>
        <pc:sldMkLst>
          <pc:docMk/>
          <pc:sldMk cId="4234527585" sldId="290"/>
        </pc:sldMkLst>
      </pc:sldChg>
      <pc:sldChg chg="modSp add mod setBg">
        <pc:chgData name="Liesbeth Mol" userId="882d08f6ccbf8986" providerId="LiveId" clId="{31F4D22F-186E-410E-9259-7DC4A7E82844}" dt="2023-06-29T15:26:50.681" v="1008" actId="20577"/>
        <pc:sldMkLst>
          <pc:docMk/>
          <pc:sldMk cId="3768881189" sldId="291"/>
        </pc:sldMkLst>
        <pc:spChg chg="mod">
          <ac:chgData name="Liesbeth Mol" userId="882d08f6ccbf8986" providerId="LiveId" clId="{31F4D22F-186E-410E-9259-7DC4A7E82844}" dt="2023-06-29T15:26:50.681" v="1008" actId="20577"/>
          <ac:spMkLst>
            <pc:docMk/>
            <pc:sldMk cId="3768881189" sldId="291"/>
            <ac:spMk id="3" creationId="{1859E09C-9473-D6D7-6868-6626C5363155}"/>
          </ac:spMkLst>
        </pc:spChg>
      </pc:sldChg>
      <pc:sldChg chg="new del setBg">
        <pc:chgData name="Liesbeth Mol" userId="882d08f6ccbf8986" providerId="LiveId" clId="{31F4D22F-186E-410E-9259-7DC4A7E82844}" dt="2023-09-10T13:50:58.883" v="1098" actId="47"/>
        <pc:sldMkLst>
          <pc:docMk/>
          <pc:sldMk cId="2248943718" sldId="292"/>
        </pc:sldMkLst>
      </pc:sldChg>
      <pc:sldChg chg="addSp delSp modSp new del mod setBg">
        <pc:chgData name="Liesbeth Mol" userId="882d08f6ccbf8986" providerId="LiveId" clId="{31F4D22F-186E-410E-9259-7DC4A7E82844}" dt="2023-09-10T13:55:20.605" v="1169" actId="47"/>
        <pc:sldMkLst>
          <pc:docMk/>
          <pc:sldMk cId="2917458439" sldId="292"/>
        </pc:sldMkLst>
        <pc:picChg chg="add del mod">
          <ac:chgData name="Liesbeth Mol" userId="882d08f6ccbf8986" providerId="LiveId" clId="{31F4D22F-186E-410E-9259-7DC4A7E82844}" dt="2023-09-10T13:51:40.784" v="1106" actId="478"/>
          <ac:picMkLst>
            <pc:docMk/>
            <pc:sldMk cId="2917458439" sldId="292"/>
            <ac:picMk id="3" creationId="{7AEACA17-9953-73D8-4866-8044B76CAC66}"/>
          </ac:picMkLst>
        </pc:picChg>
        <pc:picChg chg="add del mod">
          <ac:chgData name="Liesbeth Mol" userId="882d08f6ccbf8986" providerId="LiveId" clId="{31F4D22F-186E-410E-9259-7DC4A7E82844}" dt="2023-09-10T13:51:52.469" v="1109" actId="478"/>
          <ac:picMkLst>
            <pc:docMk/>
            <pc:sldMk cId="2917458439" sldId="292"/>
            <ac:picMk id="5" creationId="{70668DB8-8A2E-F91E-E850-97DFC0C651AF}"/>
          </ac:picMkLst>
        </pc:picChg>
      </pc:sldChg>
      <pc:sldChg chg="addSp delSp modSp add mod setBg delDesignElem">
        <pc:chgData name="Liesbeth Mol" userId="882d08f6ccbf8986" providerId="LiveId" clId="{31F4D22F-186E-410E-9259-7DC4A7E82844}" dt="2023-09-10T14:02:13.349" v="1208" actId="26606"/>
        <pc:sldMkLst>
          <pc:docMk/>
          <pc:sldMk cId="3351439039" sldId="293"/>
        </pc:sldMkLst>
        <pc:spChg chg="mod ord">
          <ac:chgData name="Liesbeth Mol" userId="882d08f6ccbf8986" providerId="LiveId" clId="{31F4D22F-186E-410E-9259-7DC4A7E82844}" dt="2023-09-10T14:02:13.349" v="1208" actId="26606"/>
          <ac:spMkLst>
            <pc:docMk/>
            <pc:sldMk cId="3351439039" sldId="293"/>
            <ac:spMk id="2" creationId="{00000000-0000-0000-0000-000000000000}"/>
          </ac:spMkLst>
        </pc:spChg>
        <pc:spChg chg="del mod">
          <ac:chgData name="Liesbeth Mol" userId="882d08f6ccbf8986" providerId="LiveId" clId="{31F4D22F-186E-410E-9259-7DC4A7E82844}" dt="2023-09-10T14:01:51.406" v="1205" actId="478"/>
          <ac:spMkLst>
            <pc:docMk/>
            <pc:sldMk cId="3351439039" sldId="293"/>
            <ac:spMk id="3" creationId="{00000000-0000-0000-0000-000000000000}"/>
          </ac:spMkLst>
        </pc:spChg>
        <pc:spChg chg="add del">
          <ac:chgData name="Liesbeth Mol" userId="882d08f6ccbf8986" providerId="LiveId" clId="{31F4D22F-186E-410E-9259-7DC4A7E82844}" dt="2023-09-10T13:53:26.368" v="1137" actId="26606"/>
          <ac:spMkLst>
            <pc:docMk/>
            <pc:sldMk cId="3351439039" sldId="293"/>
            <ac:spMk id="6" creationId="{06DA9DF9-31F7-4056-B42E-878CC92417B8}"/>
          </ac:spMkLst>
        </pc:spChg>
        <pc:spChg chg="add del">
          <ac:chgData name="Liesbeth Mol" userId="882d08f6ccbf8986" providerId="LiveId" clId="{31F4D22F-186E-410E-9259-7DC4A7E82844}" dt="2023-09-10T14:02:13.349" v="1208" actId="26606"/>
          <ac:spMkLst>
            <pc:docMk/>
            <pc:sldMk cId="3351439039" sldId="293"/>
            <ac:spMk id="7" creationId="{06DA9DF9-31F7-4056-B42E-878CC92417B8}"/>
          </ac:spMkLst>
        </pc:spChg>
        <pc:spChg chg="del">
          <ac:chgData name="Liesbeth Mol" userId="882d08f6ccbf8986" providerId="LiveId" clId="{31F4D22F-186E-410E-9259-7DC4A7E82844}" dt="2023-09-10T13:52:16.067" v="1111"/>
          <ac:spMkLst>
            <pc:docMk/>
            <pc:sldMk cId="3351439039" sldId="293"/>
            <ac:spMk id="9" creationId="{C1DD1A8A-57D5-4A81-AD04-532B043C5611}"/>
          </ac:spMkLst>
        </pc:spChg>
        <pc:spChg chg="add del">
          <ac:chgData name="Liesbeth Mol" userId="882d08f6ccbf8986" providerId="LiveId" clId="{31F4D22F-186E-410E-9259-7DC4A7E82844}" dt="2023-09-10T14:02:13.343" v="1207" actId="26606"/>
          <ac:spMkLst>
            <pc:docMk/>
            <pc:sldMk cId="3351439039" sldId="293"/>
            <ac:spMk id="10" creationId="{8870DEF6-46A2-D4F8-8BE6-91165D93ECC4}"/>
          </ac:spMkLst>
        </pc:spChg>
        <pc:spChg chg="del">
          <ac:chgData name="Liesbeth Mol" userId="882d08f6ccbf8986" providerId="LiveId" clId="{31F4D22F-186E-410E-9259-7DC4A7E82844}" dt="2023-09-10T13:52:16.067" v="1111"/>
          <ac:spMkLst>
            <pc:docMk/>
            <pc:sldMk cId="3351439039" sldId="293"/>
            <ac:spMk id="11" creationId="{007891EC-4501-44ED-A8C8-B11B6DB767AB}"/>
          </ac:spMkLst>
        </pc:spChg>
        <pc:spChg chg="add del">
          <ac:chgData name="Liesbeth Mol" userId="882d08f6ccbf8986" providerId="LiveId" clId="{31F4D22F-186E-410E-9259-7DC4A7E82844}" dt="2023-09-10T14:01:08.312" v="1203" actId="26606"/>
          <ac:spMkLst>
            <pc:docMk/>
            <pc:sldMk cId="3351439039" sldId="293"/>
            <ac:spMk id="13" creationId="{A8CCCB6D-5162-4AAE-A5E3-3AC55410DBCE}"/>
          </ac:spMkLst>
        </pc:spChg>
        <pc:spChg chg="add">
          <ac:chgData name="Liesbeth Mol" userId="882d08f6ccbf8986" providerId="LiveId" clId="{31F4D22F-186E-410E-9259-7DC4A7E82844}" dt="2023-09-10T14:02:13.349" v="1208" actId="26606"/>
          <ac:spMkLst>
            <pc:docMk/>
            <pc:sldMk cId="3351439039" sldId="293"/>
            <ac:spMk id="14" creationId="{0A597D97-203B-498B-95D3-E90DC961039F}"/>
          </ac:spMkLst>
        </pc:spChg>
        <pc:spChg chg="add del">
          <ac:chgData name="Liesbeth Mol" userId="882d08f6ccbf8986" providerId="LiveId" clId="{31F4D22F-186E-410E-9259-7DC4A7E82844}" dt="2023-09-10T14:01:08.312" v="1203" actId="26606"/>
          <ac:spMkLst>
            <pc:docMk/>
            <pc:sldMk cId="3351439039" sldId="293"/>
            <ac:spMk id="15" creationId="{0BCD8C04-CC7B-40EF-82EB-E9821F79BB86}"/>
          </ac:spMkLst>
        </pc:spChg>
        <pc:spChg chg="add">
          <ac:chgData name="Liesbeth Mol" userId="882d08f6ccbf8986" providerId="LiveId" clId="{31F4D22F-186E-410E-9259-7DC4A7E82844}" dt="2023-09-10T14:02:13.349" v="1208" actId="26606"/>
          <ac:spMkLst>
            <pc:docMk/>
            <pc:sldMk cId="3351439039" sldId="293"/>
            <ac:spMk id="16" creationId="{6A6EF10E-DF41-4BD3-8EB4-6F646531DC26}"/>
          </ac:spMkLst>
        </pc:spChg>
        <pc:picChg chg="mod ord">
          <ac:chgData name="Liesbeth Mol" userId="882d08f6ccbf8986" providerId="LiveId" clId="{31F4D22F-186E-410E-9259-7DC4A7E82844}" dt="2023-09-10T14:02:13.349" v="1208" actId="26606"/>
          <ac:picMkLst>
            <pc:docMk/>
            <pc:sldMk cId="3351439039" sldId="293"/>
            <ac:picMk id="4" creationId="{F786748D-3B5B-938E-BA53-C79F24E126BC}"/>
          </ac:picMkLst>
        </pc:picChg>
        <pc:picChg chg="add mod">
          <ac:chgData name="Liesbeth Mol" userId="882d08f6ccbf8986" providerId="LiveId" clId="{31F4D22F-186E-410E-9259-7DC4A7E82844}" dt="2023-09-10T14:02:13.349" v="1208" actId="26606"/>
          <ac:picMkLst>
            <pc:docMk/>
            <pc:sldMk cId="3351439039" sldId="293"/>
            <ac:picMk id="8" creationId="{F3D83911-D81C-E8CB-977C-7FCBEA4541F1}"/>
          </ac:picMkLst>
        </pc:picChg>
        <pc:cxnChg chg="add del">
          <ac:chgData name="Liesbeth Mol" userId="882d08f6ccbf8986" providerId="LiveId" clId="{31F4D22F-186E-410E-9259-7DC4A7E82844}" dt="2023-09-10T14:02:13.343" v="1207" actId="26606"/>
          <ac:cxnSpMkLst>
            <pc:docMk/>
            <pc:sldMk cId="3351439039" sldId="293"/>
            <ac:cxnSpMk id="12" creationId="{522632D6-DED9-FDEC-FD9F-09FF0A4544CC}"/>
          </ac:cxnSpMkLst>
        </pc:cxnChg>
      </pc:sldChg>
      <pc:sldMasterChg chg="setBg modSldLayout">
        <pc:chgData name="Liesbeth Mol" userId="882d08f6ccbf8986" providerId="LiveId" clId="{31F4D22F-186E-410E-9259-7DC4A7E82844}" dt="2023-09-10T13:55:57.602" v="1175"/>
        <pc:sldMasterMkLst>
          <pc:docMk/>
          <pc:sldMasterMk cId="3317147415" sldId="2147483648"/>
        </pc:sldMasterMkLst>
        <pc:sldLayoutChg chg="setBg">
          <pc:chgData name="Liesbeth Mol" userId="882d08f6ccbf8986" providerId="LiveId" clId="{31F4D22F-186E-410E-9259-7DC4A7E82844}" dt="2023-09-10T13:55:57.602" v="1175"/>
          <pc:sldLayoutMkLst>
            <pc:docMk/>
            <pc:sldMasterMk cId="3317147415" sldId="2147483648"/>
            <pc:sldLayoutMk cId="1838744212" sldId="2147483649"/>
          </pc:sldLayoutMkLst>
        </pc:sldLayoutChg>
        <pc:sldLayoutChg chg="setBg">
          <pc:chgData name="Liesbeth Mol" userId="882d08f6ccbf8986" providerId="LiveId" clId="{31F4D22F-186E-410E-9259-7DC4A7E82844}" dt="2023-09-10T13:55:57.602" v="1175"/>
          <pc:sldLayoutMkLst>
            <pc:docMk/>
            <pc:sldMasterMk cId="3317147415" sldId="2147483648"/>
            <pc:sldLayoutMk cId="3553117115" sldId="2147483650"/>
          </pc:sldLayoutMkLst>
        </pc:sldLayoutChg>
        <pc:sldLayoutChg chg="setBg">
          <pc:chgData name="Liesbeth Mol" userId="882d08f6ccbf8986" providerId="LiveId" clId="{31F4D22F-186E-410E-9259-7DC4A7E82844}" dt="2023-09-10T13:55:57.602" v="1175"/>
          <pc:sldLayoutMkLst>
            <pc:docMk/>
            <pc:sldMasterMk cId="3317147415" sldId="2147483648"/>
            <pc:sldLayoutMk cId="170286741" sldId="2147483651"/>
          </pc:sldLayoutMkLst>
        </pc:sldLayoutChg>
        <pc:sldLayoutChg chg="setBg">
          <pc:chgData name="Liesbeth Mol" userId="882d08f6ccbf8986" providerId="LiveId" clId="{31F4D22F-186E-410E-9259-7DC4A7E82844}" dt="2023-09-10T13:55:57.602" v="1175"/>
          <pc:sldLayoutMkLst>
            <pc:docMk/>
            <pc:sldMasterMk cId="3317147415" sldId="2147483648"/>
            <pc:sldLayoutMk cId="729815071" sldId="2147483652"/>
          </pc:sldLayoutMkLst>
        </pc:sldLayoutChg>
        <pc:sldLayoutChg chg="setBg">
          <pc:chgData name="Liesbeth Mol" userId="882d08f6ccbf8986" providerId="LiveId" clId="{31F4D22F-186E-410E-9259-7DC4A7E82844}" dt="2023-09-10T13:55:57.602" v="1175"/>
          <pc:sldLayoutMkLst>
            <pc:docMk/>
            <pc:sldMasterMk cId="3317147415" sldId="2147483648"/>
            <pc:sldLayoutMk cId="1014648692" sldId="2147483653"/>
          </pc:sldLayoutMkLst>
        </pc:sldLayoutChg>
        <pc:sldLayoutChg chg="setBg">
          <pc:chgData name="Liesbeth Mol" userId="882d08f6ccbf8986" providerId="LiveId" clId="{31F4D22F-186E-410E-9259-7DC4A7E82844}" dt="2023-09-10T13:55:57.602" v="1175"/>
          <pc:sldLayoutMkLst>
            <pc:docMk/>
            <pc:sldMasterMk cId="3317147415" sldId="2147483648"/>
            <pc:sldLayoutMk cId="246367971" sldId="2147483654"/>
          </pc:sldLayoutMkLst>
        </pc:sldLayoutChg>
        <pc:sldLayoutChg chg="setBg">
          <pc:chgData name="Liesbeth Mol" userId="882d08f6ccbf8986" providerId="LiveId" clId="{31F4D22F-186E-410E-9259-7DC4A7E82844}" dt="2023-09-10T13:55:57.602" v="1175"/>
          <pc:sldLayoutMkLst>
            <pc:docMk/>
            <pc:sldMasterMk cId="3317147415" sldId="2147483648"/>
            <pc:sldLayoutMk cId="3703940528" sldId="2147483655"/>
          </pc:sldLayoutMkLst>
        </pc:sldLayoutChg>
        <pc:sldLayoutChg chg="setBg">
          <pc:chgData name="Liesbeth Mol" userId="882d08f6ccbf8986" providerId="LiveId" clId="{31F4D22F-186E-410E-9259-7DC4A7E82844}" dt="2023-09-10T13:55:57.602" v="1175"/>
          <pc:sldLayoutMkLst>
            <pc:docMk/>
            <pc:sldMasterMk cId="3317147415" sldId="2147483648"/>
            <pc:sldLayoutMk cId="3810849429" sldId="2147483656"/>
          </pc:sldLayoutMkLst>
        </pc:sldLayoutChg>
        <pc:sldLayoutChg chg="setBg">
          <pc:chgData name="Liesbeth Mol" userId="882d08f6ccbf8986" providerId="LiveId" clId="{31F4D22F-186E-410E-9259-7DC4A7E82844}" dt="2023-09-10T13:55:57.602" v="1175"/>
          <pc:sldLayoutMkLst>
            <pc:docMk/>
            <pc:sldMasterMk cId="3317147415" sldId="2147483648"/>
            <pc:sldLayoutMk cId="3769001004" sldId="2147483657"/>
          </pc:sldLayoutMkLst>
        </pc:sldLayoutChg>
        <pc:sldLayoutChg chg="setBg">
          <pc:chgData name="Liesbeth Mol" userId="882d08f6ccbf8986" providerId="LiveId" clId="{31F4D22F-186E-410E-9259-7DC4A7E82844}" dt="2023-09-10T13:55:57.602" v="1175"/>
          <pc:sldLayoutMkLst>
            <pc:docMk/>
            <pc:sldMasterMk cId="3317147415" sldId="2147483648"/>
            <pc:sldLayoutMk cId="2536705594" sldId="2147483658"/>
          </pc:sldLayoutMkLst>
        </pc:sldLayoutChg>
        <pc:sldLayoutChg chg="setBg">
          <pc:chgData name="Liesbeth Mol" userId="882d08f6ccbf8986" providerId="LiveId" clId="{31F4D22F-186E-410E-9259-7DC4A7E82844}" dt="2023-09-10T13:55:57.602" v="1175"/>
          <pc:sldLayoutMkLst>
            <pc:docMk/>
            <pc:sldMasterMk cId="3317147415" sldId="2147483648"/>
            <pc:sldLayoutMk cId="3136179969" sldId="214748365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003E80-1803-4D24-98E7-353B87D64312}" type="datetimeFigureOut">
              <a:rPr lang="nl-NL" smtClean="0"/>
              <a:t>4-4-2024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55903F-0E13-4FE3-8713-DA6548906B2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232168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B71927-A923-8BF9-6587-29DDF3B228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E4EC644-6EAC-1518-687C-00267A759C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1A3AE8A-DF1A-C547-4D13-C0F890143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EAE2D-DD7A-4ABE-90EB-3A2F600F21D3}" type="datetimeFigureOut">
              <a:rPr lang="nl-NL" smtClean="0"/>
              <a:t>4-4-2024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F5265BB-F02E-8CFD-09F7-D2F3F4CFD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0ED74C9-87AB-E61C-57E5-8919A1648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99692-0D57-4C37-85A8-2FB6955E61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387442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792B5F-9284-F128-D46B-7960193EA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EE92863D-D056-4C13-45A1-75C3B9000D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0A88C31-3D13-00D2-B83E-B2513AED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EAE2D-DD7A-4ABE-90EB-3A2F600F21D3}" type="datetimeFigureOut">
              <a:rPr lang="nl-NL" smtClean="0"/>
              <a:t>4-4-2024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0CF754D-514A-8359-41DF-11B692A73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005745E-7F8E-A3A9-53F0-32947376F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99692-0D57-4C37-85A8-2FB6955E61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36705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68331001-6F98-EF8B-33F8-8EE5D2F22C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C71A5FDB-9E37-E78A-9A18-216ABEB44D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14EE7E8-960F-DE9E-9AAA-7905DCF32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EAE2D-DD7A-4ABE-90EB-3A2F600F21D3}" type="datetimeFigureOut">
              <a:rPr lang="nl-NL" smtClean="0"/>
              <a:t>4-4-2024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CB74AFF-93BA-0A6A-8E59-005BDCAE4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F7A48E3-0C23-99BF-3285-EE68FDC05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99692-0D57-4C37-85A8-2FB6955E61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36179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C00033-B35C-1DB8-8F4A-BAE1B9134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4FB1278-CCD7-3DC8-246C-D72332EAE3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8B025D7-9863-BCC7-3575-B9E60077D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EAE2D-DD7A-4ABE-90EB-3A2F600F21D3}" type="datetimeFigureOut">
              <a:rPr lang="nl-NL" smtClean="0"/>
              <a:t>4-4-2024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0A06C7E-42B7-536C-55B5-3F508F25C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FA092E0-B4AD-082D-8F7F-6EB628EC2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99692-0D57-4C37-85A8-2FB6955E61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53117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BCC5F5-5368-44CF-9B39-481AEFB02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4B63C46-2BC1-8E14-6252-E512ECB1A3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855420D-F3B6-5A0E-3603-21F1E2300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EAE2D-DD7A-4ABE-90EB-3A2F600F21D3}" type="datetimeFigureOut">
              <a:rPr lang="nl-NL" smtClean="0"/>
              <a:t>4-4-2024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4F37495-5602-0779-3278-75D8D3A1D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990F15B-CFDC-29A6-650C-412C85083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99692-0D57-4C37-85A8-2FB6955E61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0286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F741AF-D463-3DD9-2197-31BA55F16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6A0D669-DC66-FA21-E8DA-5C79E57133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F85B05E-734E-53A2-CCE3-64768CA482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A0C41CE-0013-E98E-00C7-F90DE5D0C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EAE2D-DD7A-4ABE-90EB-3A2F600F21D3}" type="datetimeFigureOut">
              <a:rPr lang="nl-NL" smtClean="0"/>
              <a:t>4-4-2024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E420A99-C246-9E32-C65E-62FE05DA6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5A54BE1-CECC-6122-F1DD-E370CC2D1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99692-0D57-4C37-85A8-2FB6955E61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29815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7DA117-B9D7-96EA-6B51-D063243F2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148E259-C7EF-868F-3EAA-151C761614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BCF12398-85A5-489E-6F52-02CE78B7B7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7D7308C2-3878-8909-F72F-B7373AB9AB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F6060B2-677D-30C9-B1D3-C875439D36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02911F76-7FD3-FC13-8C52-FE7508E3D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EAE2D-DD7A-4ABE-90EB-3A2F600F21D3}" type="datetimeFigureOut">
              <a:rPr lang="nl-NL" smtClean="0"/>
              <a:t>4-4-2024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61470F9C-B238-2607-19A8-2792EBA35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102F747F-863B-70FA-9879-50FA6E7AD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99692-0D57-4C37-85A8-2FB6955E61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14648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B84F27-6D82-500C-B51D-33C5C49EF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745A9FEA-478A-8A98-4D93-3A4B10F11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EAE2D-DD7A-4ABE-90EB-3A2F600F21D3}" type="datetimeFigureOut">
              <a:rPr lang="nl-NL" smtClean="0"/>
              <a:t>4-4-2024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05CE5699-D3C7-C20B-28BA-77BBEE205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CF0AC31-C7B4-7919-E1B1-67657C2B7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99692-0D57-4C37-85A8-2FB6955E61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6367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9192F0A4-40D7-2FC5-E7C8-79AAB293D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EAE2D-DD7A-4ABE-90EB-3A2F600F21D3}" type="datetimeFigureOut">
              <a:rPr lang="nl-NL" smtClean="0"/>
              <a:t>4-4-2024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A7A02B4-B010-DA17-55D0-0B4225987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A1BB2D2-63CE-55F2-EABD-BF2E10A67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99692-0D57-4C37-85A8-2FB6955E61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039405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766B90-CCC5-CD9E-5678-492386A8C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55F14FE-104A-55FF-E8DB-24E2260BF7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26BEEC9-5D9B-BCC5-F569-1C0B006A57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4FFFCCC-2F0F-BD4D-7C17-E33CFD3F2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EAE2D-DD7A-4ABE-90EB-3A2F600F21D3}" type="datetimeFigureOut">
              <a:rPr lang="nl-NL" smtClean="0"/>
              <a:t>4-4-2024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737F0EC-5AD0-8386-3B21-E70F1B5FA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B697B03-E815-A53B-C6C5-B6E298783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99692-0D57-4C37-85A8-2FB6955E61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10849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2CDAD0-1295-B702-FC04-9905B0AB1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8BB5833A-B740-7177-51CB-9B98BC1E8B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E4C5F6C-DAC8-3A4A-70A4-453A79FA96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D1AB9D97-61EE-EC43-F9D8-7089A3B61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EAE2D-DD7A-4ABE-90EB-3A2F600F21D3}" type="datetimeFigureOut">
              <a:rPr lang="nl-NL" smtClean="0"/>
              <a:t>4-4-2024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0B3FA1A-E547-459C-D252-96B53F1C4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601E441-EBA5-2B88-ADBD-D624FBC55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99692-0D57-4C37-85A8-2FB6955E61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69001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CB4DE1A2-1F5E-F521-9797-BDE3689CC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7287D61-8D18-80BD-14B1-6535F85D3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89C735C-02BD-6264-842E-B36F3AB3BA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CEAE2D-DD7A-4ABE-90EB-3A2F600F21D3}" type="datetimeFigureOut">
              <a:rPr lang="nl-NL" smtClean="0"/>
              <a:t>4-4-2024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33EFCE6-C83E-AD5F-AB22-627234B7C0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DFC1DF7-A51C-CE94-4A04-78A5FED3AA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99692-0D57-4C37-85A8-2FB6955E61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17147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slide" Target="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svg"/><Relationship Id="rId5" Type="http://schemas.openxmlformats.org/officeDocument/2006/relationships/image" Target="../media/image76.png"/><Relationship Id="rId4" Type="http://schemas.openxmlformats.org/officeDocument/2006/relationships/slide" Target="slide1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slide" Target="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eg"/><Relationship Id="rId5" Type="http://schemas.openxmlformats.org/officeDocument/2006/relationships/image" Target="../media/image79.jpg"/><Relationship Id="rId4" Type="http://schemas.openxmlformats.org/officeDocument/2006/relationships/slide" Target="slide1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81.jpg"/><Relationship Id="rId7" Type="http://schemas.openxmlformats.org/officeDocument/2006/relationships/image" Target="../media/image83.jpg"/><Relationship Id="rId2" Type="http://schemas.openxmlformats.org/officeDocument/2006/relationships/slide" Target="slide19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0.xml"/><Relationship Id="rId5" Type="http://schemas.microsoft.com/office/2007/relationships/hdphoto" Target="../media/hdphoto3.wdp"/><Relationship Id="rId4" Type="http://schemas.openxmlformats.org/officeDocument/2006/relationships/image" Target="../media/image82.png"/><Relationship Id="rId9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-_NkWkHPhCs?si=NMQ7pX47eKdigveW" TargetMode="External"/><Relationship Id="rId2" Type="http://schemas.openxmlformats.org/officeDocument/2006/relationships/hyperlink" Target="https://www.weeronline.nl/weerbericht-nederland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18" Type="http://schemas.openxmlformats.org/officeDocument/2006/relationships/image" Target="../media/image20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12" Type="http://schemas.openxmlformats.org/officeDocument/2006/relationships/image" Target="../media/image14.png"/><Relationship Id="rId17" Type="http://schemas.openxmlformats.org/officeDocument/2006/relationships/image" Target="../media/image19.sv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5" Type="http://schemas.openxmlformats.org/officeDocument/2006/relationships/image" Target="../media/image17.svg"/><Relationship Id="rId10" Type="http://schemas.openxmlformats.org/officeDocument/2006/relationships/image" Target="../media/image12.png"/><Relationship Id="rId19" Type="http://schemas.openxmlformats.org/officeDocument/2006/relationships/image" Target="../media/image21.sv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hyperlink" Target="https://youtu.be/0zXovjSdtP4?si=pbvrg0xGyu5equ-K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4.svg"/><Relationship Id="rId18" Type="http://schemas.openxmlformats.org/officeDocument/2006/relationships/image" Target="../media/image39.png"/><Relationship Id="rId26" Type="http://schemas.openxmlformats.org/officeDocument/2006/relationships/image" Target="../media/image47.png"/><Relationship Id="rId39" Type="http://schemas.openxmlformats.org/officeDocument/2006/relationships/image" Target="../media/image59.png"/><Relationship Id="rId21" Type="http://schemas.openxmlformats.org/officeDocument/2006/relationships/image" Target="../media/image42.svg"/><Relationship Id="rId34" Type="http://schemas.openxmlformats.org/officeDocument/2006/relationships/image" Target="../media/image55.png"/><Relationship Id="rId42" Type="http://schemas.openxmlformats.org/officeDocument/2006/relationships/image" Target="../media/image62.png"/><Relationship Id="rId7" Type="http://schemas.openxmlformats.org/officeDocument/2006/relationships/image" Target="../media/image28.svg"/><Relationship Id="rId2" Type="http://schemas.openxmlformats.org/officeDocument/2006/relationships/image" Target="../media/image23.png"/><Relationship Id="rId16" Type="http://schemas.openxmlformats.org/officeDocument/2006/relationships/image" Target="../media/image37.png"/><Relationship Id="rId29" Type="http://schemas.openxmlformats.org/officeDocument/2006/relationships/image" Target="../media/image5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svg"/><Relationship Id="rId24" Type="http://schemas.openxmlformats.org/officeDocument/2006/relationships/image" Target="../media/image45.png"/><Relationship Id="rId32" Type="http://schemas.openxmlformats.org/officeDocument/2006/relationships/image" Target="../media/image53.png"/><Relationship Id="rId37" Type="http://schemas.microsoft.com/office/2007/relationships/hdphoto" Target="../media/hdphoto1.wdp"/><Relationship Id="rId40" Type="http://schemas.openxmlformats.org/officeDocument/2006/relationships/image" Target="../media/image60.png"/><Relationship Id="rId45" Type="http://schemas.openxmlformats.org/officeDocument/2006/relationships/image" Target="../media/image65.svg"/><Relationship Id="rId5" Type="http://schemas.openxmlformats.org/officeDocument/2006/relationships/image" Target="../media/image26.svg"/><Relationship Id="rId15" Type="http://schemas.openxmlformats.org/officeDocument/2006/relationships/image" Target="../media/image36.svg"/><Relationship Id="rId23" Type="http://schemas.openxmlformats.org/officeDocument/2006/relationships/image" Target="../media/image44.svg"/><Relationship Id="rId28" Type="http://schemas.openxmlformats.org/officeDocument/2006/relationships/image" Target="../media/image49.png"/><Relationship Id="rId36" Type="http://schemas.openxmlformats.org/officeDocument/2006/relationships/image" Target="../media/image57.png"/><Relationship Id="rId10" Type="http://schemas.openxmlformats.org/officeDocument/2006/relationships/image" Target="../media/image31.png"/><Relationship Id="rId19" Type="http://schemas.openxmlformats.org/officeDocument/2006/relationships/image" Target="../media/image40.svg"/><Relationship Id="rId31" Type="http://schemas.openxmlformats.org/officeDocument/2006/relationships/image" Target="../media/image52.svg"/><Relationship Id="rId44" Type="http://schemas.openxmlformats.org/officeDocument/2006/relationships/image" Target="../media/image64.png"/><Relationship Id="rId4" Type="http://schemas.openxmlformats.org/officeDocument/2006/relationships/image" Target="../media/image25.png"/><Relationship Id="rId9" Type="http://schemas.openxmlformats.org/officeDocument/2006/relationships/image" Target="../media/image30.svg"/><Relationship Id="rId14" Type="http://schemas.openxmlformats.org/officeDocument/2006/relationships/image" Target="../media/image35.png"/><Relationship Id="rId22" Type="http://schemas.openxmlformats.org/officeDocument/2006/relationships/image" Target="../media/image43.png"/><Relationship Id="rId27" Type="http://schemas.openxmlformats.org/officeDocument/2006/relationships/image" Target="../media/image48.svg"/><Relationship Id="rId30" Type="http://schemas.openxmlformats.org/officeDocument/2006/relationships/image" Target="../media/image51.png"/><Relationship Id="rId35" Type="http://schemas.openxmlformats.org/officeDocument/2006/relationships/image" Target="../media/image56.svg"/><Relationship Id="rId43" Type="http://schemas.openxmlformats.org/officeDocument/2006/relationships/image" Target="../media/image63.svg"/><Relationship Id="rId8" Type="http://schemas.openxmlformats.org/officeDocument/2006/relationships/image" Target="../media/image29.png"/><Relationship Id="rId3" Type="http://schemas.openxmlformats.org/officeDocument/2006/relationships/image" Target="../media/image24.svg"/><Relationship Id="rId12" Type="http://schemas.openxmlformats.org/officeDocument/2006/relationships/image" Target="../media/image33.png"/><Relationship Id="rId17" Type="http://schemas.openxmlformats.org/officeDocument/2006/relationships/image" Target="../media/image38.svg"/><Relationship Id="rId25" Type="http://schemas.openxmlformats.org/officeDocument/2006/relationships/image" Target="../media/image46.svg"/><Relationship Id="rId33" Type="http://schemas.openxmlformats.org/officeDocument/2006/relationships/image" Target="../media/image54.svg"/><Relationship Id="rId38" Type="http://schemas.openxmlformats.org/officeDocument/2006/relationships/image" Target="../media/image58.png"/><Relationship Id="rId20" Type="http://schemas.openxmlformats.org/officeDocument/2006/relationships/image" Target="../media/image41.png"/><Relationship Id="rId41" Type="http://schemas.openxmlformats.org/officeDocument/2006/relationships/image" Target="../media/image61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hyperlink" Target="https://schooltv.nl/item/wat-betekent-klimaat-het-gemiddelde-weer-over-een-bepaalde-periode" TargetMode="External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6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t-LYDVC5ZwE?si=06rL9-BVALiKnenm" TargetMode="External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hyperlink" Target="https://youtu.be/82lj4DDIgak?si=_zCmDkt_iQIpVcC0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spike.legoeducation.com/" TargetMode="External"/><Relationship Id="rId5" Type="http://schemas.openxmlformats.org/officeDocument/2006/relationships/image" Target="../media/image72.png"/><Relationship Id="rId4" Type="http://schemas.openxmlformats.org/officeDocument/2006/relationships/hyperlink" Target="https://1drv.ms/b/s!AoaJv8z2CC2IhC4B1w0pbifrzk2W?e=nvzySK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/>
          <p:nvPr/>
        </p:nvSpPr>
        <p:spPr>
          <a:xfrm>
            <a:off x="-1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5" name="Google Shape;85;p1" descr="Afbeelding met Kinderkunst, kunst, Schilderverf, Moderne kunst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 b="5857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"/>
          <p:cNvSpPr/>
          <p:nvPr/>
        </p:nvSpPr>
        <p:spPr>
          <a:xfrm>
            <a:off x="0" y="2207602"/>
            <a:ext cx="12191999" cy="316214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4901"/>
                </a:srgbClr>
              </a:gs>
              <a:gs pos="50000">
                <a:srgbClr val="000000">
                  <a:alpha val="29803"/>
                </a:srgbClr>
              </a:gs>
              <a:gs pos="75000">
                <a:srgbClr val="000000">
                  <a:alpha val="14901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p1"/>
          <p:cNvSpPr txBox="1"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Calibri"/>
              <a:buNone/>
            </a:pPr>
            <a:r>
              <a:rPr lang="nl-NL" sz="5200" dirty="0">
                <a:solidFill>
                  <a:srgbClr val="FFFFFF"/>
                </a:solidFill>
              </a:rPr>
              <a:t>Het weerhuisje</a:t>
            </a:r>
            <a:endParaRPr sz="5200" dirty="0">
              <a:solidFill>
                <a:srgbClr val="FFFFFF"/>
              </a:solidFill>
            </a:endParaRPr>
          </a:p>
        </p:txBody>
      </p:sp>
      <p:sp>
        <p:nvSpPr>
          <p:cNvPr id="88" name="Google Shape;88;p1"/>
          <p:cNvSpPr txBox="1"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478B9BBF-1908-4592-82A7-73444F7A622D}"/>
              </a:ext>
            </a:extLst>
          </p:cNvPr>
          <p:cNvSpPr txBox="1"/>
          <p:nvPr/>
        </p:nvSpPr>
        <p:spPr>
          <a:xfrm>
            <a:off x="2062480" y="2817481"/>
            <a:ext cx="4243589" cy="7294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dirty="0"/>
              <a:t>Even </a:t>
            </a:r>
            <a:r>
              <a:rPr lang="en-US" sz="3600" dirty="0" err="1"/>
              <a:t>terugkijken</a:t>
            </a:r>
            <a:r>
              <a:rPr lang="en-US" sz="3600" dirty="0"/>
              <a:t>!</a:t>
            </a:r>
          </a:p>
        </p:txBody>
      </p:sp>
      <p:pic>
        <p:nvPicPr>
          <p:cNvPr id="4" name="Afbeelding 3" descr="Afbeelding met cirkel, Graphics, symbool, Kleurrijkheid&#10;&#10;Automatisch gegenereerde beschrijving">
            <a:extLst>
              <a:ext uri="{FF2B5EF4-FFF2-40B4-BE49-F238E27FC236}">
                <a16:creationId xmlns:a16="http://schemas.microsoft.com/office/drawing/2014/main" id="{42252C5F-83D6-8B0E-5CEB-00AE6A0647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3793"/>
          <a:stretch/>
        </p:blipFill>
        <p:spPr>
          <a:xfrm>
            <a:off x="6386824" y="1489797"/>
            <a:ext cx="3890161" cy="3878406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753148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Kleurrijkheid, kunst, Graphics, Majorelleblauw&#10;&#10;Automatisch gegenereerde beschrijving">
            <a:extLst>
              <a:ext uri="{FF2B5EF4-FFF2-40B4-BE49-F238E27FC236}">
                <a16:creationId xmlns:a16="http://schemas.microsoft.com/office/drawing/2014/main" id="{B682A51A-ACED-DA2B-BBFE-2E4FBA99D6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45" r="1" b="7858"/>
          <a:stretch/>
        </p:blipFill>
        <p:spPr>
          <a:xfrm>
            <a:off x="2122487" y="633518"/>
            <a:ext cx="7947025" cy="4386826"/>
          </a:xfrm>
          <a:prstGeom prst="rect">
            <a:avLst/>
          </a:prstGeom>
        </p:spPr>
      </p:pic>
      <p:sp>
        <p:nvSpPr>
          <p:cNvPr id="4" name="Tekstvak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CB14918-7758-8A27-B42D-ACB8F784C1FF}"/>
              </a:ext>
            </a:extLst>
          </p:cNvPr>
          <p:cNvSpPr txBox="1"/>
          <p:nvPr/>
        </p:nvSpPr>
        <p:spPr>
          <a:xfrm>
            <a:off x="8267866" y="5192197"/>
            <a:ext cx="1801646" cy="461665"/>
          </a:xfrm>
          <a:prstGeom prst="rect">
            <a:avLst/>
          </a:prstGeom>
          <a:solidFill>
            <a:srgbClr val="FFDE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rgbClr val="C31656"/>
                </a:solidFill>
              </a:rPr>
              <a:t>START</a:t>
            </a:r>
            <a:endParaRPr lang="nl-NL" b="1" dirty="0">
              <a:solidFill>
                <a:srgbClr val="C3165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6007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E3DBE9C8-5C65-C20E-CC6C-C14BF0BC6435}"/>
              </a:ext>
            </a:extLst>
          </p:cNvPr>
          <p:cNvSpPr txBox="1"/>
          <p:nvPr/>
        </p:nvSpPr>
        <p:spPr>
          <a:xfrm>
            <a:off x="2424684" y="612648"/>
            <a:ext cx="73426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/>
              <a:t>Vraag 1: </a:t>
            </a: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Hoe lang doet de aarde erover om één keer om zijn eigen as te draaien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nl-NL" sz="2400" dirty="0"/>
          </a:p>
        </p:txBody>
      </p:sp>
      <p:sp>
        <p:nvSpPr>
          <p:cNvPr id="5" name="Tekstvak 4">
            <a:hlinkClick r:id="rId2" action="ppaction://hlinksldjump"/>
            <a:extLst>
              <a:ext uri="{FF2B5EF4-FFF2-40B4-BE49-F238E27FC236}">
                <a16:creationId xmlns:a16="http://schemas.microsoft.com/office/drawing/2014/main" id="{435710BF-7C2A-36A3-700F-639D6C09FE7C}"/>
              </a:ext>
            </a:extLst>
          </p:cNvPr>
          <p:cNvSpPr txBox="1"/>
          <p:nvPr/>
        </p:nvSpPr>
        <p:spPr>
          <a:xfrm>
            <a:off x="5150334" y="5302457"/>
            <a:ext cx="1891327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C: een jaar</a:t>
            </a:r>
          </a:p>
        </p:txBody>
      </p:sp>
      <p:pic>
        <p:nvPicPr>
          <p:cNvPr id="13" name="Afbeelding 12" descr="3D-wereldbol met wolken">
            <a:extLst>
              <a:ext uri="{FF2B5EF4-FFF2-40B4-BE49-F238E27FC236}">
                <a16:creationId xmlns:a16="http://schemas.microsoft.com/office/drawing/2014/main" id="{118A8B8E-324B-10E0-B3AE-9C206BDC4F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920" y="1577888"/>
            <a:ext cx="2810154" cy="2810154"/>
          </a:xfrm>
          <a:prstGeom prst="rect">
            <a:avLst/>
          </a:prstGeom>
        </p:spPr>
      </p:pic>
      <p:sp>
        <p:nvSpPr>
          <p:cNvPr id="6" name="Tekstvak 5">
            <a:hlinkClick r:id="rId4" action="ppaction://hlinksldjump"/>
            <a:extLst>
              <a:ext uri="{FF2B5EF4-FFF2-40B4-BE49-F238E27FC236}">
                <a16:creationId xmlns:a16="http://schemas.microsoft.com/office/drawing/2014/main" id="{81A7CDC1-A125-B470-772A-77AA7477DCF7}"/>
              </a:ext>
            </a:extLst>
          </p:cNvPr>
          <p:cNvSpPr txBox="1"/>
          <p:nvPr/>
        </p:nvSpPr>
        <p:spPr>
          <a:xfrm>
            <a:off x="5150334" y="4295306"/>
            <a:ext cx="1891329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A: een dag</a:t>
            </a:r>
          </a:p>
        </p:txBody>
      </p:sp>
      <p:sp>
        <p:nvSpPr>
          <p:cNvPr id="7" name="Tekstvak 6">
            <a:hlinkClick r:id="rId2" action="ppaction://hlinksldjump"/>
            <a:extLst>
              <a:ext uri="{FF2B5EF4-FFF2-40B4-BE49-F238E27FC236}">
                <a16:creationId xmlns:a16="http://schemas.microsoft.com/office/drawing/2014/main" id="{52F3F5CA-8B08-AC07-20D3-455448404F84}"/>
              </a:ext>
            </a:extLst>
          </p:cNvPr>
          <p:cNvSpPr txBox="1"/>
          <p:nvPr/>
        </p:nvSpPr>
        <p:spPr>
          <a:xfrm>
            <a:off x="5150334" y="4798881"/>
            <a:ext cx="1891329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B: een maand</a:t>
            </a:r>
          </a:p>
        </p:txBody>
      </p:sp>
      <p:pic>
        <p:nvPicPr>
          <p:cNvPr id="19" name="Graphic 18" descr="Vernieuwen met effen opvulling">
            <a:extLst>
              <a:ext uri="{FF2B5EF4-FFF2-40B4-BE49-F238E27FC236}">
                <a16:creationId xmlns:a16="http://schemas.microsoft.com/office/drawing/2014/main" id="{8FC7B7B2-4449-31D1-3A6B-6680F34C8E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0468158">
            <a:off x="5268136" y="1691421"/>
            <a:ext cx="914400" cy="418863"/>
          </a:xfrm>
          <a:prstGeom prst="rect">
            <a:avLst/>
          </a:prstGeom>
        </p:spPr>
      </p:pic>
      <p:cxnSp>
        <p:nvCxnSpPr>
          <p:cNvPr id="21" name="Rechte verbindingslijn 20">
            <a:extLst>
              <a:ext uri="{FF2B5EF4-FFF2-40B4-BE49-F238E27FC236}">
                <a16:creationId xmlns:a16="http://schemas.microsoft.com/office/drawing/2014/main" id="{3977A260-FC9D-6B23-325E-9A1096730728}"/>
              </a:ext>
            </a:extLst>
          </p:cNvPr>
          <p:cNvCxnSpPr>
            <a:cxnSpLocks/>
          </p:cNvCxnSpPr>
          <p:nvPr/>
        </p:nvCxnSpPr>
        <p:spPr>
          <a:xfrm>
            <a:off x="5514392" y="1577888"/>
            <a:ext cx="1203649" cy="244082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78226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3D41C727-5449-41AA-2168-98F2B3DF20D7}"/>
              </a:ext>
            </a:extLst>
          </p:cNvPr>
          <p:cNvSpPr txBox="1"/>
          <p:nvPr/>
        </p:nvSpPr>
        <p:spPr>
          <a:xfrm>
            <a:off x="3928872" y="1981825"/>
            <a:ext cx="43342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9600" b="1" dirty="0">
                <a:solidFill>
                  <a:srgbClr val="FF0000"/>
                </a:solidFill>
              </a:rPr>
              <a:t>FOUT!</a:t>
            </a:r>
            <a:endParaRPr lang="nl-NL" sz="2000" b="1" dirty="0">
              <a:solidFill>
                <a:srgbClr val="FF0000"/>
              </a:solidFill>
            </a:endParaRPr>
          </a:p>
        </p:txBody>
      </p:sp>
      <p:sp>
        <p:nvSpPr>
          <p:cNvPr id="3" name="Tekstvak 2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1581069-11BD-C13C-40B3-B0A26FFF0095}"/>
              </a:ext>
            </a:extLst>
          </p:cNvPr>
          <p:cNvSpPr txBox="1"/>
          <p:nvPr/>
        </p:nvSpPr>
        <p:spPr>
          <a:xfrm>
            <a:off x="5195177" y="4409523"/>
            <a:ext cx="1801646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chemeClr val="bg1"/>
                </a:solidFill>
              </a:rPr>
              <a:t>Probeer opnieuw</a:t>
            </a:r>
          </a:p>
        </p:txBody>
      </p:sp>
    </p:spTree>
    <p:extLst>
      <p:ext uri="{BB962C8B-B14F-4D97-AF65-F5344CB8AC3E}">
        <p14:creationId xmlns:p14="http://schemas.microsoft.com/office/powerpoint/2010/main" val="15551393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3D41C727-5449-41AA-2168-98F2B3DF20D7}"/>
              </a:ext>
            </a:extLst>
          </p:cNvPr>
          <p:cNvSpPr txBox="1"/>
          <p:nvPr/>
        </p:nvSpPr>
        <p:spPr>
          <a:xfrm>
            <a:off x="3928872" y="1859340"/>
            <a:ext cx="43342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9600" b="1" dirty="0">
                <a:solidFill>
                  <a:srgbClr val="00B050"/>
                </a:solidFill>
              </a:rPr>
              <a:t>GOED!</a:t>
            </a:r>
            <a:endParaRPr lang="nl-NL" sz="2000" b="1" dirty="0">
              <a:solidFill>
                <a:srgbClr val="00B050"/>
              </a:solidFill>
            </a:endParaRPr>
          </a:p>
        </p:txBody>
      </p:sp>
      <p:sp>
        <p:nvSpPr>
          <p:cNvPr id="3" name="Tekstvak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859E09C-9473-D6D7-6868-6626C5363155}"/>
              </a:ext>
            </a:extLst>
          </p:cNvPr>
          <p:cNvSpPr txBox="1"/>
          <p:nvPr/>
        </p:nvSpPr>
        <p:spPr>
          <a:xfrm>
            <a:off x="5195177" y="4409523"/>
            <a:ext cx="1801646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chemeClr val="bg1"/>
                </a:solidFill>
              </a:rPr>
              <a:t>Volgende vraag</a:t>
            </a:r>
          </a:p>
        </p:txBody>
      </p:sp>
    </p:spTree>
    <p:extLst>
      <p:ext uri="{BB962C8B-B14F-4D97-AF65-F5344CB8AC3E}">
        <p14:creationId xmlns:p14="http://schemas.microsoft.com/office/powerpoint/2010/main" val="14978686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E3DBE9C8-5C65-C20E-CC6C-C14BF0BC6435}"/>
              </a:ext>
            </a:extLst>
          </p:cNvPr>
          <p:cNvSpPr txBox="1"/>
          <p:nvPr/>
        </p:nvSpPr>
        <p:spPr>
          <a:xfrm>
            <a:off x="2065468" y="612648"/>
            <a:ext cx="8061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/>
              <a:t>Vraag 2: </a:t>
            </a: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elke van deze plaatjes heeft </a:t>
            </a:r>
            <a:r>
              <a:rPr lang="nl-NL" sz="24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niet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direct te maken met luchtdruk?</a:t>
            </a:r>
            <a:endParaRPr lang="nl-NL" sz="2400" dirty="0"/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61373F9F-0240-A9B2-13D2-7A2A570616C8}"/>
              </a:ext>
            </a:extLst>
          </p:cNvPr>
          <p:cNvSpPr txBox="1"/>
          <p:nvPr/>
        </p:nvSpPr>
        <p:spPr>
          <a:xfrm>
            <a:off x="1693991" y="4611257"/>
            <a:ext cx="2583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A: fietsband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4B795F9E-7280-4A15-58DB-4D701DECC11E}"/>
              </a:ext>
            </a:extLst>
          </p:cNvPr>
          <p:cNvSpPr txBox="1"/>
          <p:nvPr/>
        </p:nvSpPr>
        <p:spPr>
          <a:xfrm>
            <a:off x="4804279" y="4611257"/>
            <a:ext cx="2583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B: thermometer 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3A1D1415-0260-1394-370D-51C0ACD25AE1}"/>
              </a:ext>
            </a:extLst>
          </p:cNvPr>
          <p:cNvSpPr txBox="1"/>
          <p:nvPr/>
        </p:nvSpPr>
        <p:spPr>
          <a:xfrm>
            <a:off x="8097524" y="4611257"/>
            <a:ext cx="2583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C: ballonnen</a:t>
            </a:r>
          </a:p>
        </p:txBody>
      </p:sp>
      <p:pic>
        <p:nvPicPr>
          <p:cNvPr id="4" name="Afbeelding 3" descr="Persoon die fietst op de weg bij zonsondergang">
            <a:hlinkClick r:id="rId2" action="ppaction://hlinksldjump"/>
            <a:extLst>
              <a:ext uri="{FF2B5EF4-FFF2-40B4-BE49-F238E27FC236}">
                <a16:creationId xmlns:a16="http://schemas.microsoft.com/office/drawing/2014/main" id="{8701B458-C991-0CB1-E36A-C97F960F09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75"/>
          <a:stretch/>
        </p:blipFill>
        <p:spPr>
          <a:xfrm>
            <a:off x="1763486" y="2111248"/>
            <a:ext cx="2659269" cy="2160000"/>
          </a:xfrm>
          <a:prstGeom prst="rect">
            <a:avLst/>
          </a:prstGeom>
        </p:spPr>
      </p:pic>
      <p:pic>
        <p:nvPicPr>
          <p:cNvPr id="6" name="Afbeelding 5" descr="Afbeelding met apparaat, Meetinstrument, barometer, meter&#10;&#10;Automatisch gegenereerde beschrijving">
            <a:hlinkClick r:id="rId4" action="ppaction://hlinksldjump"/>
            <a:extLst>
              <a:ext uri="{FF2B5EF4-FFF2-40B4-BE49-F238E27FC236}">
                <a16:creationId xmlns:a16="http://schemas.microsoft.com/office/drawing/2014/main" id="{75F833E3-9428-4DE2-8972-120B37CECB3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3" t="8934" r="21853" b="10068"/>
          <a:stretch/>
        </p:blipFill>
        <p:spPr>
          <a:xfrm>
            <a:off x="4988482" y="2111248"/>
            <a:ext cx="2215036" cy="2160000"/>
          </a:xfrm>
          <a:prstGeom prst="rect">
            <a:avLst/>
          </a:prstGeom>
        </p:spPr>
      </p:pic>
      <p:pic>
        <p:nvPicPr>
          <p:cNvPr id="9" name="Afbeelding 8" descr="Kleurrijke ballonnen">
            <a:hlinkClick r:id="rId2" action="ppaction://hlinksldjump"/>
            <a:extLst>
              <a:ext uri="{FF2B5EF4-FFF2-40B4-BE49-F238E27FC236}">
                <a16:creationId xmlns:a16="http://schemas.microsoft.com/office/drawing/2014/main" id="{56E6E1D1-2E71-E3BC-C274-8DF7293ADE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245" y="2111248"/>
            <a:ext cx="32400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5194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3D41C727-5449-41AA-2168-98F2B3DF20D7}"/>
              </a:ext>
            </a:extLst>
          </p:cNvPr>
          <p:cNvSpPr txBox="1"/>
          <p:nvPr/>
        </p:nvSpPr>
        <p:spPr>
          <a:xfrm>
            <a:off x="3928872" y="1981825"/>
            <a:ext cx="43342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9600" b="1" dirty="0">
                <a:solidFill>
                  <a:srgbClr val="FF0000"/>
                </a:solidFill>
              </a:rPr>
              <a:t>FOUT!</a:t>
            </a:r>
            <a:endParaRPr lang="nl-NL" sz="2000" b="1" dirty="0">
              <a:solidFill>
                <a:srgbClr val="FF0000"/>
              </a:solidFill>
            </a:endParaRPr>
          </a:p>
        </p:txBody>
      </p:sp>
      <p:sp>
        <p:nvSpPr>
          <p:cNvPr id="3" name="Tekstvak 2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1581069-11BD-C13C-40B3-B0A26FFF0095}"/>
              </a:ext>
            </a:extLst>
          </p:cNvPr>
          <p:cNvSpPr txBox="1"/>
          <p:nvPr/>
        </p:nvSpPr>
        <p:spPr>
          <a:xfrm>
            <a:off x="5195177" y="4409523"/>
            <a:ext cx="1801646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chemeClr val="bg1"/>
                </a:solidFill>
              </a:rPr>
              <a:t>Probeer opnieuw</a:t>
            </a:r>
          </a:p>
        </p:txBody>
      </p:sp>
    </p:spTree>
    <p:extLst>
      <p:ext uri="{BB962C8B-B14F-4D97-AF65-F5344CB8AC3E}">
        <p14:creationId xmlns:p14="http://schemas.microsoft.com/office/powerpoint/2010/main" val="32446960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3D41C727-5449-41AA-2168-98F2B3DF20D7}"/>
              </a:ext>
            </a:extLst>
          </p:cNvPr>
          <p:cNvSpPr txBox="1"/>
          <p:nvPr/>
        </p:nvSpPr>
        <p:spPr>
          <a:xfrm>
            <a:off x="3928872" y="1859340"/>
            <a:ext cx="43342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9600" b="1" dirty="0">
                <a:solidFill>
                  <a:srgbClr val="00B050"/>
                </a:solidFill>
              </a:rPr>
              <a:t>GOED!</a:t>
            </a:r>
            <a:endParaRPr lang="nl-NL" sz="2000" b="1" dirty="0">
              <a:solidFill>
                <a:srgbClr val="00B050"/>
              </a:solidFill>
            </a:endParaRPr>
          </a:p>
        </p:txBody>
      </p:sp>
      <p:sp>
        <p:nvSpPr>
          <p:cNvPr id="3" name="Tekstvak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859E09C-9473-D6D7-6868-6626C5363155}"/>
              </a:ext>
            </a:extLst>
          </p:cNvPr>
          <p:cNvSpPr txBox="1"/>
          <p:nvPr/>
        </p:nvSpPr>
        <p:spPr>
          <a:xfrm>
            <a:off x="5195177" y="4409523"/>
            <a:ext cx="1801646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chemeClr val="bg1"/>
                </a:solidFill>
              </a:rPr>
              <a:t>Volgende vraag</a:t>
            </a:r>
          </a:p>
        </p:txBody>
      </p:sp>
    </p:spTree>
    <p:extLst>
      <p:ext uri="{BB962C8B-B14F-4D97-AF65-F5344CB8AC3E}">
        <p14:creationId xmlns:p14="http://schemas.microsoft.com/office/powerpoint/2010/main" val="41401345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E3DBE9C8-5C65-C20E-CC6C-C14BF0BC6435}"/>
              </a:ext>
            </a:extLst>
          </p:cNvPr>
          <p:cNvSpPr txBox="1"/>
          <p:nvPr/>
        </p:nvSpPr>
        <p:spPr>
          <a:xfrm>
            <a:off x="1824281" y="1026081"/>
            <a:ext cx="85434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/>
              <a:t>Vraag 3: Het klimaat van een land vertelt je of je een paraplu nodig hebt als je er op vakantie gaat.</a:t>
            </a:r>
          </a:p>
        </p:txBody>
      </p:sp>
      <p:pic>
        <p:nvPicPr>
          <p:cNvPr id="8" name="Afbeelding 7" descr="Voeten van een kind in gele rubberlaarzen dat in een plas springt">
            <a:hlinkClick r:id="rId2" action="ppaction://hlinksldjump"/>
            <a:extLst>
              <a:ext uri="{FF2B5EF4-FFF2-40B4-BE49-F238E27FC236}">
                <a16:creationId xmlns:a16="http://schemas.microsoft.com/office/drawing/2014/main" id="{185FB975-E2D6-D53A-EE35-53781B5402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878" y="2626035"/>
            <a:ext cx="3204000" cy="1602000"/>
          </a:xfrm>
          <a:prstGeom prst="rect">
            <a:avLst/>
          </a:prstGeom>
        </p:spPr>
      </p:pic>
      <p:pic>
        <p:nvPicPr>
          <p:cNvPr id="27" name="Afbeelding 26" descr="Voeten van een kind in gele rubberlaarzen dat in een plas springt">
            <a:hlinkClick r:id="rId2" action="ppaction://hlinksldjump"/>
            <a:extLst>
              <a:ext uri="{FF2B5EF4-FFF2-40B4-BE49-F238E27FC236}">
                <a16:creationId xmlns:a16="http://schemas.microsoft.com/office/drawing/2014/main" id="{7DA66BBD-87DB-0BB7-7F6B-B69EDEB3B9F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96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39000" contras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75" t="30638" r="8877" b="28826"/>
          <a:stretch>
            <a:fillRect/>
          </a:stretch>
        </p:blipFill>
        <p:spPr>
          <a:xfrm>
            <a:off x="2828640" y="3117254"/>
            <a:ext cx="2640596" cy="649923"/>
          </a:xfrm>
          <a:custGeom>
            <a:avLst/>
            <a:gdLst/>
            <a:ahLst/>
            <a:cxnLst/>
            <a:rect l="l" t="t" r="r" b="b"/>
            <a:pathLst>
              <a:path w="2640596" h="649923">
                <a:moveTo>
                  <a:pt x="1775137" y="125904"/>
                </a:moveTo>
                <a:lnTo>
                  <a:pt x="1684069" y="399608"/>
                </a:lnTo>
                <a:lnTo>
                  <a:pt x="1866704" y="399608"/>
                </a:lnTo>
                <a:lnTo>
                  <a:pt x="1775635" y="125904"/>
                </a:lnTo>
                <a:close/>
                <a:moveTo>
                  <a:pt x="1156012" y="125904"/>
                </a:moveTo>
                <a:lnTo>
                  <a:pt x="1064944" y="399608"/>
                </a:lnTo>
                <a:lnTo>
                  <a:pt x="1247579" y="399608"/>
                </a:lnTo>
                <a:lnTo>
                  <a:pt x="1156510" y="125904"/>
                </a:lnTo>
                <a:close/>
                <a:moveTo>
                  <a:pt x="2293738" y="103012"/>
                </a:moveTo>
                <a:lnTo>
                  <a:pt x="2293738" y="285648"/>
                </a:lnTo>
                <a:lnTo>
                  <a:pt x="2360423" y="285648"/>
                </a:lnTo>
                <a:cubicBezTo>
                  <a:pt x="2379001" y="285648"/>
                  <a:pt x="2395258" y="283408"/>
                  <a:pt x="2409192" y="278929"/>
                </a:cubicBezTo>
                <a:cubicBezTo>
                  <a:pt x="2423126" y="274451"/>
                  <a:pt x="2434737" y="268147"/>
                  <a:pt x="2444027" y="260019"/>
                </a:cubicBezTo>
                <a:cubicBezTo>
                  <a:pt x="2453316" y="251891"/>
                  <a:pt x="2460283" y="242187"/>
                  <a:pt x="2464928" y="230907"/>
                </a:cubicBezTo>
                <a:cubicBezTo>
                  <a:pt x="2469573" y="219627"/>
                  <a:pt x="2471895" y="207020"/>
                  <a:pt x="2471895" y="193086"/>
                </a:cubicBezTo>
                <a:cubicBezTo>
                  <a:pt x="2471895" y="171853"/>
                  <a:pt x="2467084" y="153938"/>
                  <a:pt x="2457463" y="139340"/>
                </a:cubicBezTo>
                <a:cubicBezTo>
                  <a:pt x="2447842" y="124743"/>
                  <a:pt x="2432083" y="114458"/>
                  <a:pt x="2410187" y="108486"/>
                </a:cubicBezTo>
                <a:cubicBezTo>
                  <a:pt x="2403552" y="106827"/>
                  <a:pt x="2396004" y="105500"/>
                  <a:pt x="2387544" y="104505"/>
                </a:cubicBezTo>
                <a:cubicBezTo>
                  <a:pt x="2379084" y="103510"/>
                  <a:pt x="2367390" y="103012"/>
                  <a:pt x="2352460" y="103012"/>
                </a:cubicBezTo>
                <a:close/>
                <a:moveTo>
                  <a:pt x="2201674" y="2986"/>
                </a:moveTo>
                <a:lnTo>
                  <a:pt x="2368385" y="2986"/>
                </a:lnTo>
                <a:cubicBezTo>
                  <a:pt x="2385305" y="2986"/>
                  <a:pt x="2399239" y="3317"/>
                  <a:pt x="2410187" y="3981"/>
                </a:cubicBezTo>
                <a:cubicBezTo>
                  <a:pt x="2421135" y="4645"/>
                  <a:pt x="2431088" y="5474"/>
                  <a:pt x="2440046" y="6469"/>
                </a:cubicBezTo>
                <a:cubicBezTo>
                  <a:pt x="2465923" y="10119"/>
                  <a:pt x="2489229" y="16422"/>
                  <a:pt x="2509965" y="25380"/>
                </a:cubicBezTo>
                <a:cubicBezTo>
                  <a:pt x="2530700" y="34337"/>
                  <a:pt x="2548283" y="46032"/>
                  <a:pt x="2562715" y="60464"/>
                </a:cubicBezTo>
                <a:cubicBezTo>
                  <a:pt x="2577147" y="74895"/>
                  <a:pt x="2588178" y="91981"/>
                  <a:pt x="2595808" y="111721"/>
                </a:cubicBezTo>
                <a:cubicBezTo>
                  <a:pt x="2603439" y="131461"/>
                  <a:pt x="2607254" y="154104"/>
                  <a:pt x="2607254" y="179649"/>
                </a:cubicBezTo>
                <a:cubicBezTo>
                  <a:pt x="2607254" y="201214"/>
                  <a:pt x="2604517" y="220871"/>
                  <a:pt x="2599043" y="238620"/>
                </a:cubicBezTo>
                <a:cubicBezTo>
                  <a:pt x="2593569" y="256370"/>
                  <a:pt x="2585523" y="272211"/>
                  <a:pt x="2574907" y="286145"/>
                </a:cubicBezTo>
                <a:cubicBezTo>
                  <a:pt x="2564291" y="300079"/>
                  <a:pt x="2551186" y="312189"/>
                  <a:pt x="2535593" y="322473"/>
                </a:cubicBezTo>
                <a:cubicBezTo>
                  <a:pt x="2520000" y="332758"/>
                  <a:pt x="2502251" y="341052"/>
                  <a:pt x="2482345" y="347355"/>
                </a:cubicBezTo>
                <a:cubicBezTo>
                  <a:pt x="2491967" y="352000"/>
                  <a:pt x="2501007" y="357640"/>
                  <a:pt x="2509467" y="364275"/>
                </a:cubicBezTo>
                <a:cubicBezTo>
                  <a:pt x="2517927" y="370911"/>
                  <a:pt x="2525889" y="378956"/>
                  <a:pt x="2533354" y="388411"/>
                </a:cubicBezTo>
                <a:cubicBezTo>
                  <a:pt x="2540819" y="397866"/>
                  <a:pt x="2547868" y="408649"/>
                  <a:pt x="2554504" y="420758"/>
                </a:cubicBezTo>
                <a:cubicBezTo>
                  <a:pt x="2561139" y="432867"/>
                  <a:pt x="2567608" y="446552"/>
                  <a:pt x="2573912" y="461814"/>
                </a:cubicBezTo>
                <a:lnTo>
                  <a:pt x="2628155" y="588713"/>
                </a:lnTo>
                <a:cubicBezTo>
                  <a:pt x="2633132" y="601320"/>
                  <a:pt x="2636449" y="610526"/>
                  <a:pt x="2638108" y="616332"/>
                </a:cubicBezTo>
                <a:cubicBezTo>
                  <a:pt x="2639767" y="622138"/>
                  <a:pt x="2640596" y="626700"/>
                  <a:pt x="2640596" y="630017"/>
                </a:cubicBezTo>
                <a:cubicBezTo>
                  <a:pt x="2640596" y="633667"/>
                  <a:pt x="2639933" y="636735"/>
                  <a:pt x="2638606" y="639224"/>
                </a:cubicBezTo>
                <a:cubicBezTo>
                  <a:pt x="2637279" y="641712"/>
                  <a:pt x="2634127" y="643785"/>
                  <a:pt x="2629150" y="645444"/>
                </a:cubicBezTo>
                <a:cubicBezTo>
                  <a:pt x="2624174" y="647103"/>
                  <a:pt x="2616875" y="648264"/>
                  <a:pt x="2607254" y="648928"/>
                </a:cubicBezTo>
                <a:cubicBezTo>
                  <a:pt x="2597633" y="649591"/>
                  <a:pt x="2584528" y="649923"/>
                  <a:pt x="2567940" y="649923"/>
                </a:cubicBezTo>
                <a:cubicBezTo>
                  <a:pt x="2554006" y="649923"/>
                  <a:pt x="2542892" y="649591"/>
                  <a:pt x="2534598" y="648928"/>
                </a:cubicBezTo>
                <a:cubicBezTo>
                  <a:pt x="2526304" y="648264"/>
                  <a:pt x="2519752" y="647020"/>
                  <a:pt x="2514941" y="645195"/>
                </a:cubicBezTo>
                <a:cubicBezTo>
                  <a:pt x="2510131" y="643371"/>
                  <a:pt x="2506730" y="641048"/>
                  <a:pt x="2504739" y="638228"/>
                </a:cubicBezTo>
                <a:cubicBezTo>
                  <a:pt x="2502749" y="635408"/>
                  <a:pt x="2501090" y="632008"/>
                  <a:pt x="2499763" y="628027"/>
                </a:cubicBezTo>
                <a:lnTo>
                  <a:pt x="2442036" y="484208"/>
                </a:lnTo>
                <a:cubicBezTo>
                  <a:pt x="2435069" y="467951"/>
                  <a:pt x="2428268" y="453519"/>
                  <a:pt x="2421633" y="440913"/>
                </a:cubicBezTo>
                <a:cubicBezTo>
                  <a:pt x="2414997" y="428306"/>
                  <a:pt x="2407616" y="417772"/>
                  <a:pt x="2399488" y="409312"/>
                </a:cubicBezTo>
                <a:cubicBezTo>
                  <a:pt x="2391359" y="400852"/>
                  <a:pt x="2381987" y="394466"/>
                  <a:pt x="2371371" y="390153"/>
                </a:cubicBezTo>
                <a:cubicBezTo>
                  <a:pt x="2360754" y="385840"/>
                  <a:pt x="2348479" y="383683"/>
                  <a:pt x="2334545" y="383683"/>
                </a:cubicBezTo>
                <a:lnTo>
                  <a:pt x="2293738" y="383683"/>
                </a:lnTo>
                <a:lnTo>
                  <a:pt x="2293738" y="629022"/>
                </a:lnTo>
                <a:cubicBezTo>
                  <a:pt x="2293738" y="632340"/>
                  <a:pt x="2292660" y="635325"/>
                  <a:pt x="2290504" y="637980"/>
                </a:cubicBezTo>
                <a:cubicBezTo>
                  <a:pt x="2288347" y="640634"/>
                  <a:pt x="2284781" y="642790"/>
                  <a:pt x="2279804" y="644449"/>
                </a:cubicBezTo>
                <a:cubicBezTo>
                  <a:pt x="2274828" y="646108"/>
                  <a:pt x="2268192" y="647435"/>
                  <a:pt x="2259898" y="648430"/>
                </a:cubicBezTo>
                <a:cubicBezTo>
                  <a:pt x="2251605" y="649425"/>
                  <a:pt x="2240988" y="649923"/>
                  <a:pt x="2228049" y="649923"/>
                </a:cubicBezTo>
                <a:cubicBezTo>
                  <a:pt x="2215442" y="649923"/>
                  <a:pt x="2204909" y="649425"/>
                  <a:pt x="2196449" y="648430"/>
                </a:cubicBezTo>
                <a:cubicBezTo>
                  <a:pt x="2187989" y="647435"/>
                  <a:pt x="2181271" y="646108"/>
                  <a:pt x="2176294" y="644449"/>
                </a:cubicBezTo>
                <a:cubicBezTo>
                  <a:pt x="2171318" y="642790"/>
                  <a:pt x="2167834" y="640634"/>
                  <a:pt x="2165844" y="637980"/>
                </a:cubicBezTo>
                <a:cubicBezTo>
                  <a:pt x="2163853" y="635325"/>
                  <a:pt x="2162858" y="632340"/>
                  <a:pt x="2162858" y="629022"/>
                </a:cubicBezTo>
                <a:lnTo>
                  <a:pt x="2162858" y="44290"/>
                </a:lnTo>
                <a:cubicBezTo>
                  <a:pt x="2162858" y="29693"/>
                  <a:pt x="2166590" y="19159"/>
                  <a:pt x="2174055" y="12690"/>
                </a:cubicBezTo>
                <a:cubicBezTo>
                  <a:pt x="2181520" y="6220"/>
                  <a:pt x="2190726" y="2986"/>
                  <a:pt x="2201674" y="2986"/>
                </a:cubicBezTo>
                <a:close/>
                <a:moveTo>
                  <a:pt x="1777128" y="0"/>
                </a:moveTo>
                <a:cubicBezTo>
                  <a:pt x="1796702" y="0"/>
                  <a:pt x="1812295" y="249"/>
                  <a:pt x="1823907" y="746"/>
                </a:cubicBezTo>
                <a:cubicBezTo>
                  <a:pt x="1835518" y="1244"/>
                  <a:pt x="1844559" y="2405"/>
                  <a:pt x="1851028" y="4230"/>
                </a:cubicBezTo>
                <a:cubicBezTo>
                  <a:pt x="1857498" y="6055"/>
                  <a:pt x="1862142" y="8792"/>
                  <a:pt x="1864962" y="12441"/>
                </a:cubicBezTo>
                <a:cubicBezTo>
                  <a:pt x="1867782" y="16090"/>
                  <a:pt x="1870187" y="21067"/>
                  <a:pt x="1872178" y="27370"/>
                </a:cubicBezTo>
                <a:lnTo>
                  <a:pt x="2071236" y="598168"/>
                </a:lnTo>
                <a:cubicBezTo>
                  <a:pt x="2075217" y="610112"/>
                  <a:pt x="2077705" y="619567"/>
                  <a:pt x="2078700" y="626534"/>
                </a:cubicBezTo>
                <a:cubicBezTo>
                  <a:pt x="2079696" y="633501"/>
                  <a:pt x="2078369" y="638726"/>
                  <a:pt x="2074719" y="642210"/>
                </a:cubicBezTo>
                <a:cubicBezTo>
                  <a:pt x="2071070" y="645693"/>
                  <a:pt x="2064600" y="647849"/>
                  <a:pt x="2055311" y="648679"/>
                </a:cubicBezTo>
                <a:cubicBezTo>
                  <a:pt x="2046022" y="649508"/>
                  <a:pt x="2033249" y="649923"/>
                  <a:pt x="2016992" y="649923"/>
                </a:cubicBezTo>
                <a:cubicBezTo>
                  <a:pt x="2000072" y="649923"/>
                  <a:pt x="1986885" y="649674"/>
                  <a:pt x="1977430" y="649177"/>
                </a:cubicBezTo>
                <a:cubicBezTo>
                  <a:pt x="1967974" y="648679"/>
                  <a:pt x="1960759" y="647684"/>
                  <a:pt x="1955782" y="646191"/>
                </a:cubicBezTo>
                <a:cubicBezTo>
                  <a:pt x="1950806" y="644698"/>
                  <a:pt x="1947322" y="642624"/>
                  <a:pt x="1945332" y="639970"/>
                </a:cubicBezTo>
                <a:cubicBezTo>
                  <a:pt x="1943341" y="637316"/>
                  <a:pt x="1941682" y="633833"/>
                  <a:pt x="1940355" y="629520"/>
                </a:cubicBezTo>
                <a:lnTo>
                  <a:pt x="1897060" y="500132"/>
                </a:lnTo>
                <a:lnTo>
                  <a:pt x="1655205" y="500132"/>
                </a:lnTo>
                <a:lnTo>
                  <a:pt x="1614398" y="626036"/>
                </a:lnTo>
                <a:cubicBezTo>
                  <a:pt x="1613071" y="630681"/>
                  <a:pt x="1611330" y="634579"/>
                  <a:pt x="1609173" y="637731"/>
                </a:cubicBezTo>
                <a:cubicBezTo>
                  <a:pt x="1607017" y="640882"/>
                  <a:pt x="1603533" y="643371"/>
                  <a:pt x="1598723" y="645195"/>
                </a:cubicBezTo>
                <a:cubicBezTo>
                  <a:pt x="1593912" y="647020"/>
                  <a:pt x="1587111" y="648264"/>
                  <a:pt x="1578319" y="648928"/>
                </a:cubicBezTo>
                <a:cubicBezTo>
                  <a:pt x="1569528" y="649591"/>
                  <a:pt x="1557999" y="649923"/>
                  <a:pt x="1543733" y="649923"/>
                </a:cubicBezTo>
                <a:cubicBezTo>
                  <a:pt x="1528472" y="649923"/>
                  <a:pt x="1516529" y="649425"/>
                  <a:pt x="1507903" y="648430"/>
                </a:cubicBezTo>
                <a:cubicBezTo>
                  <a:pt x="1499277" y="647435"/>
                  <a:pt x="1493305" y="645030"/>
                  <a:pt x="1489987" y="641214"/>
                </a:cubicBezTo>
                <a:cubicBezTo>
                  <a:pt x="1486670" y="637399"/>
                  <a:pt x="1485509" y="632008"/>
                  <a:pt x="1486504" y="625041"/>
                </a:cubicBezTo>
                <a:cubicBezTo>
                  <a:pt x="1487499" y="618074"/>
                  <a:pt x="1489987" y="608784"/>
                  <a:pt x="1493969" y="597173"/>
                </a:cubicBezTo>
                <a:lnTo>
                  <a:pt x="1692529" y="25877"/>
                </a:lnTo>
                <a:cubicBezTo>
                  <a:pt x="1694519" y="20237"/>
                  <a:pt x="1696841" y="15676"/>
                  <a:pt x="1699496" y="12192"/>
                </a:cubicBezTo>
                <a:cubicBezTo>
                  <a:pt x="1702150" y="8709"/>
                  <a:pt x="1706380" y="6055"/>
                  <a:pt x="1712185" y="4230"/>
                </a:cubicBezTo>
                <a:cubicBezTo>
                  <a:pt x="1717991" y="2405"/>
                  <a:pt x="1726037" y="1244"/>
                  <a:pt x="1736321" y="746"/>
                </a:cubicBezTo>
                <a:cubicBezTo>
                  <a:pt x="1746606" y="249"/>
                  <a:pt x="1760208" y="0"/>
                  <a:pt x="1777128" y="0"/>
                </a:cubicBezTo>
                <a:close/>
                <a:moveTo>
                  <a:pt x="1158003" y="0"/>
                </a:moveTo>
                <a:cubicBezTo>
                  <a:pt x="1177577" y="0"/>
                  <a:pt x="1193170" y="249"/>
                  <a:pt x="1204782" y="746"/>
                </a:cubicBezTo>
                <a:cubicBezTo>
                  <a:pt x="1216393" y="1244"/>
                  <a:pt x="1225434" y="2405"/>
                  <a:pt x="1231903" y="4230"/>
                </a:cubicBezTo>
                <a:cubicBezTo>
                  <a:pt x="1238373" y="6055"/>
                  <a:pt x="1243017" y="8792"/>
                  <a:pt x="1245837" y="12441"/>
                </a:cubicBezTo>
                <a:cubicBezTo>
                  <a:pt x="1248657" y="16090"/>
                  <a:pt x="1251062" y="21067"/>
                  <a:pt x="1253053" y="27370"/>
                </a:cubicBezTo>
                <a:lnTo>
                  <a:pt x="1452111" y="598168"/>
                </a:lnTo>
                <a:cubicBezTo>
                  <a:pt x="1456092" y="610112"/>
                  <a:pt x="1458580" y="619567"/>
                  <a:pt x="1459575" y="626534"/>
                </a:cubicBezTo>
                <a:cubicBezTo>
                  <a:pt x="1460571" y="633501"/>
                  <a:pt x="1459243" y="638726"/>
                  <a:pt x="1455594" y="642210"/>
                </a:cubicBezTo>
                <a:cubicBezTo>
                  <a:pt x="1451945" y="645693"/>
                  <a:pt x="1445475" y="647849"/>
                  <a:pt x="1436186" y="648679"/>
                </a:cubicBezTo>
                <a:cubicBezTo>
                  <a:pt x="1426897" y="649508"/>
                  <a:pt x="1414124" y="649923"/>
                  <a:pt x="1397867" y="649923"/>
                </a:cubicBezTo>
                <a:cubicBezTo>
                  <a:pt x="1380948" y="649923"/>
                  <a:pt x="1367760" y="649674"/>
                  <a:pt x="1358305" y="649177"/>
                </a:cubicBezTo>
                <a:cubicBezTo>
                  <a:pt x="1348849" y="648679"/>
                  <a:pt x="1341634" y="647684"/>
                  <a:pt x="1336657" y="646191"/>
                </a:cubicBezTo>
                <a:cubicBezTo>
                  <a:pt x="1331681" y="644698"/>
                  <a:pt x="1328197" y="642624"/>
                  <a:pt x="1326207" y="639970"/>
                </a:cubicBezTo>
                <a:cubicBezTo>
                  <a:pt x="1324216" y="637316"/>
                  <a:pt x="1322557" y="633833"/>
                  <a:pt x="1321230" y="629520"/>
                </a:cubicBezTo>
                <a:lnTo>
                  <a:pt x="1277935" y="500132"/>
                </a:lnTo>
                <a:lnTo>
                  <a:pt x="1036080" y="500132"/>
                </a:lnTo>
                <a:lnTo>
                  <a:pt x="995273" y="626036"/>
                </a:lnTo>
                <a:cubicBezTo>
                  <a:pt x="993947" y="630681"/>
                  <a:pt x="992205" y="634579"/>
                  <a:pt x="990048" y="637731"/>
                </a:cubicBezTo>
                <a:cubicBezTo>
                  <a:pt x="987892" y="640882"/>
                  <a:pt x="984408" y="643371"/>
                  <a:pt x="979598" y="645195"/>
                </a:cubicBezTo>
                <a:cubicBezTo>
                  <a:pt x="974787" y="647020"/>
                  <a:pt x="967986" y="648264"/>
                  <a:pt x="959194" y="648928"/>
                </a:cubicBezTo>
                <a:cubicBezTo>
                  <a:pt x="950403" y="649591"/>
                  <a:pt x="938874" y="649923"/>
                  <a:pt x="924608" y="649923"/>
                </a:cubicBezTo>
                <a:cubicBezTo>
                  <a:pt x="909347" y="649923"/>
                  <a:pt x="897404" y="649425"/>
                  <a:pt x="888778" y="648430"/>
                </a:cubicBezTo>
                <a:cubicBezTo>
                  <a:pt x="880152" y="647435"/>
                  <a:pt x="874180" y="645030"/>
                  <a:pt x="870863" y="641214"/>
                </a:cubicBezTo>
                <a:cubicBezTo>
                  <a:pt x="867545" y="637399"/>
                  <a:pt x="866384" y="632008"/>
                  <a:pt x="867379" y="625041"/>
                </a:cubicBezTo>
                <a:cubicBezTo>
                  <a:pt x="868374" y="618074"/>
                  <a:pt x="870863" y="608784"/>
                  <a:pt x="874844" y="597173"/>
                </a:cubicBezTo>
                <a:lnTo>
                  <a:pt x="1073404" y="25877"/>
                </a:lnTo>
                <a:cubicBezTo>
                  <a:pt x="1075394" y="20237"/>
                  <a:pt x="1077717" y="15676"/>
                  <a:pt x="1080371" y="12192"/>
                </a:cubicBezTo>
                <a:cubicBezTo>
                  <a:pt x="1083025" y="8709"/>
                  <a:pt x="1087255" y="6055"/>
                  <a:pt x="1093060" y="4230"/>
                </a:cubicBezTo>
                <a:cubicBezTo>
                  <a:pt x="1098866" y="2405"/>
                  <a:pt x="1106911" y="1244"/>
                  <a:pt x="1117196" y="746"/>
                </a:cubicBezTo>
                <a:cubicBezTo>
                  <a:pt x="1127481" y="249"/>
                  <a:pt x="1141083" y="0"/>
                  <a:pt x="1158003" y="0"/>
                </a:cubicBezTo>
                <a:close/>
                <a:moveTo>
                  <a:pt x="65725" y="0"/>
                </a:moveTo>
                <a:cubicBezTo>
                  <a:pt x="81318" y="0"/>
                  <a:pt x="93677" y="249"/>
                  <a:pt x="102800" y="746"/>
                </a:cubicBezTo>
                <a:cubicBezTo>
                  <a:pt x="111923" y="1244"/>
                  <a:pt x="118807" y="2405"/>
                  <a:pt x="123452" y="4230"/>
                </a:cubicBezTo>
                <a:cubicBezTo>
                  <a:pt x="128097" y="6055"/>
                  <a:pt x="131249" y="8709"/>
                  <a:pt x="132907" y="12192"/>
                </a:cubicBezTo>
                <a:cubicBezTo>
                  <a:pt x="134566" y="15676"/>
                  <a:pt x="135893" y="20569"/>
                  <a:pt x="136889" y="26873"/>
                </a:cubicBezTo>
                <a:lnTo>
                  <a:pt x="249854" y="520038"/>
                </a:lnTo>
                <a:lnTo>
                  <a:pt x="250351" y="520038"/>
                </a:lnTo>
                <a:lnTo>
                  <a:pt x="367795" y="30356"/>
                </a:lnTo>
                <a:cubicBezTo>
                  <a:pt x="369123" y="24053"/>
                  <a:pt x="370864" y="18910"/>
                  <a:pt x="373021" y="14929"/>
                </a:cubicBezTo>
                <a:cubicBezTo>
                  <a:pt x="375177" y="10948"/>
                  <a:pt x="378827" y="7879"/>
                  <a:pt x="383969" y="5723"/>
                </a:cubicBezTo>
                <a:cubicBezTo>
                  <a:pt x="389111" y="3566"/>
                  <a:pt x="396161" y="2073"/>
                  <a:pt x="405119" y="1244"/>
                </a:cubicBezTo>
                <a:cubicBezTo>
                  <a:pt x="414076" y="415"/>
                  <a:pt x="426020" y="0"/>
                  <a:pt x="440949" y="0"/>
                </a:cubicBezTo>
                <a:cubicBezTo>
                  <a:pt x="456874" y="0"/>
                  <a:pt x="469564" y="332"/>
                  <a:pt x="479019" y="995"/>
                </a:cubicBezTo>
                <a:cubicBezTo>
                  <a:pt x="488474" y="1659"/>
                  <a:pt x="495773" y="3069"/>
                  <a:pt x="500915" y="5225"/>
                </a:cubicBezTo>
                <a:cubicBezTo>
                  <a:pt x="506058" y="7382"/>
                  <a:pt x="509790" y="10450"/>
                  <a:pt x="512112" y="14432"/>
                </a:cubicBezTo>
                <a:cubicBezTo>
                  <a:pt x="514435" y="18413"/>
                  <a:pt x="516259" y="23721"/>
                  <a:pt x="517586" y="30356"/>
                </a:cubicBezTo>
                <a:lnTo>
                  <a:pt x="639012" y="520038"/>
                </a:lnTo>
                <a:lnTo>
                  <a:pt x="640007" y="520038"/>
                </a:lnTo>
                <a:lnTo>
                  <a:pt x="752972" y="28366"/>
                </a:lnTo>
                <a:cubicBezTo>
                  <a:pt x="753967" y="23057"/>
                  <a:pt x="755294" y="18496"/>
                  <a:pt x="756953" y="14680"/>
                </a:cubicBezTo>
                <a:cubicBezTo>
                  <a:pt x="758612" y="10865"/>
                  <a:pt x="761764" y="7879"/>
                  <a:pt x="766408" y="5723"/>
                </a:cubicBezTo>
                <a:cubicBezTo>
                  <a:pt x="771053" y="3566"/>
                  <a:pt x="777688" y="2073"/>
                  <a:pt x="786314" y="1244"/>
                </a:cubicBezTo>
                <a:cubicBezTo>
                  <a:pt x="794940" y="415"/>
                  <a:pt x="807049" y="0"/>
                  <a:pt x="822642" y="0"/>
                </a:cubicBezTo>
                <a:cubicBezTo>
                  <a:pt x="837240" y="0"/>
                  <a:pt x="848603" y="415"/>
                  <a:pt x="856731" y="1244"/>
                </a:cubicBezTo>
                <a:cubicBezTo>
                  <a:pt x="864859" y="2073"/>
                  <a:pt x="870748" y="4313"/>
                  <a:pt x="874397" y="7962"/>
                </a:cubicBezTo>
                <a:cubicBezTo>
                  <a:pt x="878047" y="11612"/>
                  <a:pt x="879622" y="17003"/>
                  <a:pt x="879125" y="24136"/>
                </a:cubicBezTo>
                <a:cubicBezTo>
                  <a:pt x="878627" y="31269"/>
                  <a:pt x="876885" y="40973"/>
                  <a:pt x="873900" y="53248"/>
                </a:cubicBezTo>
                <a:lnTo>
                  <a:pt x="726099" y="613595"/>
                </a:lnTo>
                <a:cubicBezTo>
                  <a:pt x="724109" y="621557"/>
                  <a:pt x="721372" y="627944"/>
                  <a:pt x="717888" y="632754"/>
                </a:cubicBezTo>
                <a:cubicBezTo>
                  <a:pt x="714405" y="637565"/>
                  <a:pt x="709179" y="641214"/>
                  <a:pt x="702212" y="643702"/>
                </a:cubicBezTo>
                <a:cubicBezTo>
                  <a:pt x="695245" y="646191"/>
                  <a:pt x="686288" y="647849"/>
                  <a:pt x="675340" y="648679"/>
                </a:cubicBezTo>
                <a:cubicBezTo>
                  <a:pt x="664391" y="649508"/>
                  <a:pt x="650457" y="649923"/>
                  <a:pt x="633537" y="649923"/>
                </a:cubicBezTo>
                <a:cubicBezTo>
                  <a:pt x="614627" y="649923"/>
                  <a:pt x="599449" y="649508"/>
                  <a:pt x="588003" y="648679"/>
                </a:cubicBezTo>
                <a:cubicBezTo>
                  <a:pt x="576557" y="647849"/>
                  <a:pt x="567517" y="646191"/>
                  <a:pt x="560881" y="643702"/>
                </a:cubicBezTo>
                <a:cubicBezTo>
                  <a:pt x="554246" y="641214"/>
                  <a:pt x="549436" y="637565"/>
                  <a:pt x="546450" y="632754"/>
                </a:cubicBezTo>
                <a:cubicBezTo>
                  <a:pt x="543464" y="627944"/>
                  <a:pt x="541141" y="621557"/>
                  <a:pt x="539483" y="613595"/>
                </a:cubicBezTo>
                <a:lnTo>
                  <a:pt x="436470" y="205527"/>
                </a:lnTo>
                <a:lnTo>
                  <a:pt x="435475" y="205527"/>
                </a:lnTo>
                <a:lnTo>
                  <a:pt x="337937" y="613595"/>
                </a:lnTo>
                <a:cubicBezTo>
                  <a:pt x="336278" y="621226"/>
                  <a:pt x="333956" y="627446"/>
                  <a:pt x="330970" y="632257"/>
                </a:cubicBezTo>
                <a:cubicBezTo>
                  <a:pt x="327984" y="637067"/>
                  <a:pt x="323256" y="640800"/>
                  <a:pt x="316787" y="643454"/>
                </a:cubicBezTo>
                <a:cubicBezTo>
                  <a:pt x="310318" y="646108"/>
                  <a:pt x="301526" y="647849"/>
                  <a:pt x="290412" y="648679"/>
                </a:cubicBezTo>
                <a:cubicBezTo>
                  <a:pt x="279298" y="649508"/>
                  <a:pt x="264617" y="649923"/>
                  <a:pt x="246370" y="649923"/>
                </a:cubicBezTo>
                <a:cubicBezTo>
                  <a:pt x="227128" y="649923"/>
                  <a:pt x="211784" y="649508"/>
                  <a:pt x="200338" y="648679"/>
                </a:cubicBezTo>
                <a:cubicBezTo>
                  <a:pt x="188892" y="647849"/>
                  <a:pt x="179852" y="646191"/>
                  <a:pt x="173217" y="643702"/>
                </a:cubicBezTo>
                <a:cubicBezTo>
                  <a:pt x="166581" y="641214"/>
                  <a:pt x="161771" y="637565"/>
                  <a:pt x="158785" y="632754"/>
                </a:cubicBezTo>
                <a:cubicBezTo>
                  <a:pt x="155799" y="627944"/>
                  <a:pt x="153311" y="621557"/>
                  <a:pt x="151320" y="613595"/>
                </a:cubicBezTo>
                <a:lnTo>
                  <a:pt x="5013" y="51755"/>
                </a:lnTo>
                <a:cubicBezTo>
                  <a:pt x="2027" y="39811"/>
                  <a:pt x="368" y="30439"/>
                  <a:pt x="37" y="23638"/>
                </a:cubicBezTo>
                <a:cubicBezTo>
                  <a:pt x="-295" y="16837"/>
                  <a:pt x="1612" y="11612"/>
                  <a:pt x="5759" y="7962"/>
                </a:cubicBezTo>
                <a:cubicBezTo>
                  <a:pt x="9906" y="4313"/>
                  <a:pt x="16708" y="2073"/>
                  <a:pt x="26163" y="1244"/>
                </a:cubicBezTo>
                <a:cubicBezTo>
                  <a:pt x="35618" y="415"/>
                  <a:pt x="48806" y="0"/>
                  <a:pt x="65725" y="0"/>
                </a:cubicBezTo>
                <a:close/>
              </a:path>
            </a:pathLst>
          </a:custGeom>
        </p:spPr>
      </p:pic>
      <p:pic>
        <p:nvPicPr>
          <p:cNvPr id="31" name="Afbeelding 30" descr="Close-up van slippers aan het zwembad">
            <a:hlinkClick r:id="rId6" action="ppaction://hlinksldjump"/>
            <a:extLst>
              <a:ext uri="{FF2B5EF4-FFF2-40B4-BE49-F238E27FC236}">
                <a16:creationId xmlns:a16="http://schemas.microsoft.com/office/drawing/2014/main" id="{4EF0F643-580C-7919-5C81-13C8B4AA1D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327" y="2626035"/>
            <a:ext cx="2407114" cy="1602000"/>
          </a:xfrm>
          <a:prstGeom prst="rect">
            <a:avLst/>
          </a:prstGeom>
        </p:spPr>
      </p:pic>
      <p:pic>
        <p:nvPicPr>
          <p:cNvPr id="34" name="Afbeelding 33" descr="Close-up van slippers aan het zwembad">
            <a:hlinkClick r:id="rId6" action="ppaction://hlinksldjump"/>
            <a:extLst>
              <a:ext uri="{FF2B5EF4-FFF2-40B4-BE49-F238E27FC236}">
                <a16:creationId xmlns:a16="http://schemas.microsoft.com/office/drawing/2014/main" id="{F02E9797-B905-81A8-6A14-AFF59C0CEB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51000" contras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967" t="6736" r="9403" b="5853"/>
          <a:stretch>
            <a:fillRect/>
          </a:stretch>
        </p:blipFill>
        <p:spPr>
          <a:xfrm>
            <a:off x="6892166" y="2749123"/>
            <a:ext cx="1964931" cy="1400324"/>
          </a:xfrm>
          <a:custGeom>
            <a:avLst/>
            <a:gdLst/>
            <a:ahLst/>
            <a:cxnLst/>
            <a:rect l="l" t="t" r="r" b="b"/>
            <a:pathLst>
              <a:path w="1964931" h="1400324">
                <a:moveTo>
                  <a:pt x="1323556" y="1008534"/>
                </a:moveTo>
                <a:lnTo>
                  <a:pt x="1255467" y="1213172"/>
                </a:lnTo>
                <a:lnTo>
                  <a:pt x="1392017" y="1213172"/>
                </a:lnTo>
                <a:lnTo>
                  <a:pt x="1323928" y="1008534"/>
                </a:lnTo>
                <a:close/>
                <a:moveTo>
                  <a:pt x="866356" y="1008534"/>
                </a:moveTo>
                <a:lnTo>
                  <a:pt x="798267" y="1213172"/>
                </a:lnTo>
                <a:lnTo>
                  <a:pt x="934817" y="1213172"/>
                </a:lnTo>
                <a:lnTo>
                  <a:pt x="866728" y="1008534"/>
                </a:lnTo>
                <a:close/>
                <a:moveTo>
                  <a:pt x="1705598" y="991418"/>
                </a:moveTo>
                <a:lnTo>
                  <a:pt x="1705598" y="1127968"/>
                </a:lnTo>
                <a:lnTo>
                  <a:pt x="1755455" y="1127968"/>
                </a:lnTo>
                <a:cubicBezTo>
                  <a:pt x="1769346" y="1127968"/>
                  <a:pt x="1781500" y="1126294"/>
                  <a:pt x="1791918" y="1122945"/>
                </a:cubicBezTo>
                <a:cubicBezTo>
                  <a:pt x="1802336" y="1119597"/>
                  <a:pt x="1811018" y="1114884"/>
                  <a:pt x="1817963" y="1108807"/>
                </a:cubicBezTo>
                <a:cubicBezTo>
                  <a:pt x="1824908" y="1102729"/>
                  <a:pt x="1830117" y="1095474"/>
                  <a:pt x="1833590" y="1087040"/>
                </a:cubicBezTo>
                <a:cubicBezTo>
                  <a:pt x="1837063" y="1078607"/>
                  <a:pt x="1838799" y="1069181"/>
                  <a:pt x="1838799" y="1058763"/>
                </a:cubicBezTo>
                <a:cubicBezTo>
                  <a:pt x="1838799" y="1042888"/>
                  <a:pt x="1835202" y="1029494"/>
                  <a:pt x="1828009" y="1018579"/>
                </a:cubicBezTo>
                <a:cubicBezTo>
                  <a:pt x="1820816" y="1007665"/>
                  <a:pt x="1809034" y="999976"/>
                  <a:pt x="1792662" y="995511"/>
                </a:cubicBezTo>
                <a:cubicBezTo>
                  <a:pt x="1787701" y="994271"/>
                  <a:pt x="1782058" y="993279"/>
                  <a:pt x="1775733" y="992535"/>
                </a:cubicBezTo>
                <a:cubicBezTo>
                  <a:pt x="1769408" y="991790"/>
                  <a:pt x="1760664" y="991418"/>
                  <a:pt x="1749502" y="991418"/>
                </a:cubicBezTo>
                <a:close/>
                <a:moveTo>
                  <a:pt x="1636765" y="916632"/>
                </a:moveTo>
                <a:lnTo>
                  <a:pt x="1761408" y="916632"/>
                </a:lnTo>
                <a:cubicBezTo>
                  <a:pt x="1774059" y="916632"/>
                  <a:pt x="1784477" y="916880"/>
                  <a:pt x="1792662" y="917376"/>
                </a:cubicBezTo>
                <a:cubicBezTo>
                  <a:pt x="1800848" y="917872"/>
                  <a:pt x="1808289" y="918493"/>
                  <a:pt x="1814987" y="919237"/>
                </a:cubicBezTo>
                <a:cubicBezTo>
                  <a:pt x="1834334" y="921965"/>
                  <a:pt x="1851760" y="926678"/>
                  <a:pt x="1867262" y="933375"/>
                </a:cubicBezTo>
                <a:cubicBezTo>
                  <a:pt x="1882765" y="940073"/>
                  <a:pt x="1895912" y="948816"/>
                  <a:pt x="1906702" y="959606"/>
                </a:cubicBezTo>
                <a:cubicBezTo>
                  <a:pt x="1917492" y="970396"/>
                  <a:pt x="1925740" y="983171"/>
                  <a:pt x="1931445" y="997930"/>
                </a:cubicBezTo>
                <a:cubicBezTo>
                  <a:pt x="1937150" y="1012688"/>
                  <a:pt x="1940002" y="1029618"/>
                  <a:pt x="1940002" y="1048717"/>
                </a:cubicBezTo>
                <a:cubicBezTo>
                  <a:pt x="1940002" y="1064840"/>
                  <a:pt x="1937956" y="1079537"/>
                  <a:pt x="1933863" y="1092808"/>
                </a:cubicBezTo>
                <a:cubicBezTo>
                  <a:pt x="1929770" y="1106078"/>
                  <a:pt x="1923755" y="1117922"/>
                  <a:pt x="1915818" y="1128340"/>
                </a:cubicBezTo>
                <a:cubicBezTo>
                  <a:pt x="1907880" y="1138758"/>
                  <a:pt x="1898082" y="1147812"/>
                  <a:pt x="1886424" y="1155501"/>
                </a:cubicBezTo>
                <a:cubicBezTo>
                  <a:pt x="1874766" y="1163191"/>
                  <a:pt x="1861495" y="1169392"/>
                  <a:pt x="1846613" y="1174105"/>
                </a:cubicBezTo>
                <a:cubicBezTo>
                  <a:pt x="1853806" y="1177577"/>
                  <a:pt x="1860565" y="1181794"/>
                  <a:pt x="1866890" y="1186755"/>
                </a:cubicBezTo>
                <a:cubicBezTo>
                  <a:pt x="1873216" y="1191716"/>
                  <a:pt x="1879169" y="1197731"/>
                  <a:pt x="1884750" y="1204801"/>
                </a:cubicBezTo>
                <a:cubicBezTo>
                  <a:pt x="1890331" y="1211870"/>
                  <a:pt x="1895602" y="1219931"/>
                  <a:pt x="1900563" y="1228985"/>
                </a:cubicBezTo>
                <a:cubicBezTo>
                  <a:pt x="1905524" y="1238039"/>
                  <a:pt x="1910361" y="1248271"/>
                  <a:pt x="1915074" y="1259681"/>
                </a:cubicBezTo>
                <a:lnTo>
                  <a:pt x="1955629" y="1354559"/>
                </a:lnTo>
                <a:cubicBezTo>
                  <a:pt x="1959350" y="1363985"/>
                  <a:pt x="1961830" y="1370868"/>
                  <a:pt x="1963071" y="1375209"/>
                </a:cubicBezTo>
                <a:cubicBezTo>
                  <a:pt x="1964311" y="1379550"/>
                  <a:pt x="1964931" y="1382960"/>
                  <a:pt x="1964931" y="1385441"/>
                </a:cubicBezTo>
                <a:cubicBezTo>
                  <a:pt x="1964931" y="1388169"/>
                  <a:pt x="1964435" y="1390464"/>
                  <a:pt x="1963443" y="1392324"/>
                </a:cubicBezTo>
                <a:cubicBezTo>
                  <a:pt x="1962451" y="1394184"/>
                  <a:pt x="1960094" y="1395735"/>
                  <a:pt x="1956373" y="1396975"/>
                </a:cubicBezTo>
                <a:cubicBezTo>
                  <a:pt x="1952653" y="1398215"/>
                  <a:pt x="1947196" y="1399083"/>
                  <a:pt x="1940002" y="1399579"/>
                </a:cubicBezTo>
                <a:cubicBezTo>
                  <a:pt x="1932809" y="1400076"/>
                  <a:pt x="1923011" y="1400324"/>
                  <a:pt x="1910609" y="1400324"/>
                </a:cubicBezTo>
                <a:cubicBezTo>
                  <a:pt x="1900191" y="1400324"/>
                  <a:pt x="1891881" y="1400076"/>
                  <a:pt x="1885680" y="1399579"/>
                </a:cubicBezTo>
                <a:cubicBezTo>
                  <a:pt x="1879479" y="1399083"/>
                  <a:pt x="1874580" y="1398153"/>
                  <a:pt x="1870983" y="1396789"/>
                </a:cubicBezTo>
                <a:cubicBezTo>
                  <a:pt x="1867387" y="1395425"/>
                  <a:pt x="1864844" y="1393688"/>
                  <a:pt x="1863356" y="1391580"/>
                </a:cubicBezTo>
                <a:cubicBezTo>
                  <a:pt x="1861868" y="1389472"/>
                  <a:pt x="1860627" y="1386929"/>
                  <a:pt x="1859635" y="1383953"/>
                </a:cubicBezTo>
                <a:lnTo>
                  <a:pt x="1816475" y="1276424"/>
                </a:lnTo>
                <a:cubicBezTo>
                  <a:pt x="1811266" y="1264270"/>
                  <a:pt x="1806181" y="1253480"/>
                  <a:pt x="1801220" y="1244054"/>
                </a:cubicBezTo>
                <a:cubicBezTo>
                  <a:pt x="1796259" y="1234628"/>
                  <a:pt x="1790740" y="1226753"/>
                  <a:pt x="1784663" y="1220428"/>
                </a:cubicBezTo>
                <a:cubicBezTo>
                  <a:pt x="1778586" y="1214102"/>
                  <a:pt x="1771578" y="1209327"/>
                  <a:pt x="1763641" y="1206103"/>
                </a:cubicBezTo>
                <a:cubicBezTo>
                  <a:pt x="1755703" y="1202878"/>
                  <a:pt x="1746526" y="1201266"/>
                  <a:pt x="1736108" y="1201266"/>
                </a:cubicBezTo>
                <a:lnTo>
                  <a:pt x="1705598" y="1201266"/>
                </a:lnTo>
                <a:lnTo>
                  <a:pt x="1705598" y="1384697"/>
                </a:lnTo>
                <a:cubicBezTo>
                  <a:pt x="1705598" y="1387177"/>
                  <a:pt x="1704792" y="1389409"/>
                  <a:pt x="1703180" y="1391394"/>
                </a:cubicBezTo>
                <a:cubicBezTo>
                  <a:pt x="1701567" y="1393378"/>
                  <a:pt x="1698901" y="1394991"/>
                  <a:pt x="1695180" y="1396231"/>
                </a:cubicBezTo>
                <a:cubicBezTo>
                  <a:pt x="1691459" y="1397471"/>
                  <a:pt x="1686498" y="1398463"/>
                  <a:pt x="1680297" y="1399207"/>
                </a:cubicBezTo>
                <a:cubicBezTo>
                  <a:pt x="1674096" y="1399952"/>
                  <a:pt x="1666158" y="1400324"/>
                  <a:pt x="1656485" y="1400324"/>
                </a:cubicBezTo>
                <a:cubicBezTo>
                  <a:pt x="1647059" y="1400324"/>
                  <a:pt x="1639183" y="1399952"/>
                  <a:pt x="1632858" y="1399207"/>
                </a:cubicBezTo>
                <a:cubicBezTo>
                  <a:pt x="1626533" y="1398463"/>
                  <a:pt x="1621510" y="1397471"/>
                  <a:pt x="1617789" y="1396231"/>
                </a:cubicBezTo>
                <a:cubicBezTo>
                  <a:pt x="1614069" y="1394991"/>
                  <a:pt x="1611464" y="1393378"/>
                  <a:pt x="1609976" y="1391394"/>
                </a:cubicBezTo>
                <a:cubicBezTo>
                  <a:pt x="1608488" y="1389409"/>
                  <a:pt x="1607744" y="1387177"/>
                  <a:pt x="1607744" y="1384697"/>
                </a:cubicBezTo>
                <a:lnTo>
                  <a:pt x="1607744" y="947514"/>
                </a:lnTo>
                <a:cubicBezTo>
                  <a:pt x="1607744" y="936600"/>
                  <a:pt x="1610534" y="928725"/>
                  <a:pt x="1616115" y="923888"/>
                </a:cubicBezTo>
                <a:cubicBezTo>
                  <a:pt x="1621696" y="919051"/>
                  <a:pt x="1628579" y="916632"/>
                  <a:pt x="1636765" y="916632"/>
                </a:cubicBezTo>
                <a:close/>
                <a:moveTo>
                  <a:pt x="1325045" y="914400"/>
                </a:moveTo>
                <a:cubicBezTo>
                  <a:pt x="1339679" y="914400"/>
                  <a:pt x="1351338" y="914586"/>
                  <a:pt x="1360019" y="914958"/>
                </a:cubicBezTo>
                <a:cubicBezTo>
                  <a:pt x="1368701" y="915330"/>
                  <a:pt x="1375460" y="916198"/>
                  <a:pt x="1380297" y="917562"/>
                </a:cubicBezTo>
                <a:cubicBezTo>
                  <a:pt x="1385134" y="918927"/>
                  <a:pt x="1388607" y="920973"/>
                  <a:pt x="1390715" y="923702"/>
                </a:cubicBezTo>
                <a:cubicBezTo>
                  <a:pt x="1392823" y="926430"/>
                  <a:pt x="1394622" y="930151"/>
                  <a:pt x="1396110" y="934864"/>
                </a:cubicBezTo>
                <a:lnTo>
                  <a:pt x="1544938" y="1361628"/>
                </a:lnTo>
                <a:cubicBezTo>
                  <a:pt x="1547915" y="1370558"/>
                  <a:pt x="1549775" y="1377627"/>
                  <a:pt x="1550519" y="1382836"/>
                </a:cubicBezTo>
                <a:cubicBezTo>
                  <a:pt x="1551263" y="1388045"/>
                  <a:pt x="1550271" y="1391952"/>
                  <a:pt x="1547543" y="1394557"/>
                </a:cubicBezTo>
                <a:cubicBezTo>
                  <a:pt x="1544814" y="1397161"/>
                  <a:pt x="1539977" y="1398773"/>
                  <a:pt x="1533032" y="1399393"/>
                </a:cubicBezTo>
                <a:cubicBezTo>
                  <a:pt x="1526087" y="1400013"/>
                  <a:pt x="1516537" y="1400324"/>
                  <a:pt x="1504382" y="1400324"/>
                </a:cubicBezTo>
                <a:cubicBezTo>
                  <a:pt x="1491732" y="1400324"/>
                  <a:pt x="1481872" y="1400138"/>
                  <a:pt x="1474803" y="1399766"/>
                </a:cubicBezTo>
                <a:cubicBezTo>
                  <a:pt x="1467734" y="1399393"/>
                  <a:pt x="1462339" y="1398649"/>
                  <a:pt x="1458618" y="1397533"/>
                </a:cubicBezTo>
                <a:cubicBezTo>
                  <a:pt x="1454897" y="1396417"/>
                  <a:pt x="1452293" y="1394867"/>
                  <a:pt x="1450804" y="1392882"/>
                </a:cubicBezTo>
                <a:cubicBezTo>
                  <a:pt x="1449316" y="1390898"/>
                  <a:pt x="1448076" y="1388293"/>
                  <a:pt x="1447084" y="1385069"/>
                </a:cubicBezTo>
                <a:lnTo>
                  <a:pt x="1414714" y="1288330"/>
                </a:lnTo>
                <a:lnTo>
                  <a:pt x="1233887" y="1288330"/>
                </a:lnTo>
                <a:lnTo>
                  <a:pt x="1203378" y="1382464"/>
                </a:lnTo>
                <a:cubicBezTo>
                  <a:pt x="1202385" y="1385937"/>
                  <a:pt x="1201083" y="1388851"/>
                  <a:pt x="1199471" y="1391208"/>
                </a:cubicBezTo>
                <a:cubicBezTo>
                  <a:pt x="1197859" y="1393564"/>
                  <a:pt x="1195254" y="1395425"/>
                  <a:pt x="1191657" y="1396789"/>
                </a:cubicBezTo>
                <a:cubicBezTo>
                  <a:pt x="1188061" y="1398153"/>
                  <a:pt x="1182976" y="1399083"/>
                  <a:pt x="1176403" y="1399579"/>
                </a:cubicBezTo>
                <a:cubicBezTo>
                  <a:pt x="1169829" y="1400076"/>
                  <a:pt x="1161210" y="1400324"/>
                  <a:pt x="1150544" y="1400324"/>
                </a:cubicBezTo>
                <a:cubicBezTo>
                  <a:pt x="1139133" y="1400324"/>
                  <a:pt x="1130204" y="1399952"/>
                  <a:pt x="1123755" y="1399207"/>
                </a:cubicBezTo>
                <a:cubicBezTo>
                  <a:pt x="1117305" y="1398463"/>
                  <a:pt x="1112841" y="1396665"/>
                  <a:pt x="1110360" y="1393812"/>
                </a:cubicBezTo>
                <a:cubicBezTo>
                  <a:pt x="1107880" y="1390960"/>
                  <a:pt x="1107011" y="1386929"/>
                  <a:pt x="1107756" y="1381720"/>
                </a:cubicBezTo>
                <a:cubicBezTo>
                  <a:pt x="1108500" y="1376511"/>
                  <a:pt x="1110360" y="1369566"/>
                  <a:pt x="1113337" y="1360884"/>
                </a:cubicBezTo>
                <a:lnTo>
                  <a:pt x="1261793" y="933747"/>
                </a:lnTo>
                <a:cubicBezTo>
                  <a:pt x="1263281" y="929531"/>
                  <a:pt x="1265017" y="926120"/>
                  <a:pt x="1267002" y="923516"/>
                </a:cubicBezTo>
                <a:cubicBezTo>
                  <a:pt x="1268986" y="920911"/>
                  <a:pt x="1272149" y="918927"/>
                  <a:pt x="1276489" y="917562"/>
                </a:cubicBezTo>
                <a:cubicBezTo>
                  <a:pt x="1280830" y="916198"/>
                  <a:pt x="1286845" y="915330"/>
                  <a:pt x="1294535" y="914958"/>
                </a:cubicBezTo>
                <a:cubicBezTo>
                  <a:pt x="1302224" y="914586"/>
                  <a:pt x="1312394" y="914400"/>
                  <a:pt x="1325045" y="914400"/>
                </a:cubicBezTo>
                <a:close/>
                <a:moveTo>
                  <a:pt x="867845" y="914400"/>
                </a:moveTo>
                <a:cubicBezTo>
                  <a:pt x="882479" y="914400"/>
                  <a:pt x="894138" y="914586"/>
                  <a:pt x="902819" y="914958"/>
                </a:cubicBezTo>
                <a:cubicBezTo>
                  <a:pt x="911501" y="915330"/>
                  <a:pt x="918260" y="916198"/>
                  <a:pt x="923097" y="917562"/>
                </a:cubicBezTo>
                <a:cubicBezTo>
                  <a:pt x="927934" y="918927"/>
                  <a:pt x="931407" y="920973"/>
                  <a:pt x="933515" y="923702"/>
                </a:cubicBezTo>
                <a:cubicBezTo>
                  <a:pt x="935623" y="926430"/>
                  <a:pt x="937422" y="930151"/>
                  <a:pt x="938910" y="934864"/>
                </a:cubicBezTo>
                <a:lnTo>
                  <a:pt x="1087738" y="1361628"/>
                </a:lnTo>
                <a:cubicBezTo>
                  <a:pt x="1090715" y="1370558"/>
                  <a:pt x="1092575" y="1377627"/>
                  <a:pt x="1093319" y="1382836"/>
                </a:cubicBezTo>
                <a:cubicBezTo>
                  <a:pt x="1094063" y="1388045"/>
                  <a:pt x="1093071" y="1391952"/>
                  <a:pt x="1090343" y="1394557"/>
                </a:cubicBezTo>
                <a:cubicBezTo>
                  <a:pt x="1087614" y="1397161"/>
                  <a:pt x="1082777" y="1398773"/>
                  <a:pt x="1075832" y="1399393"/>
                </a:cubicBezTo>
                <a:cubicBezTo>
                  <a:pt x="1068887" y="1400013"/>
                  <a:pt x="1059337" y="1400324"/>
                  <a:pt x="1047182" y="1400324"/>
                </a:cubicBezTo>
                <a:cubicBezTo>
                  <a:pt x="1034532" y="1400324"/>
                  <a:pt x="1024672" y="1400138"/>
                  <a:pt x="1017603" y="1399766"/>
                </a:cubicBezTo>
                <a:cubicBezTo>
                  <a:pt x="1010534" y="1399393"/>
                  <a:pt x="1005139" y="1398649"/>
                  <a:pt x="1001418" y="1397533"/>
                </a:cubicBezTo>
                <a:cubicBezTo>
                  <a:pt x="997697" y="1396417"/>
                  <a:pt x="995093" y="1394867"/>
                  <a:pt x="993604" y="1392882"/>
                </a:cubicBezTo>
                <a:cubicBezTo>
                  <a:pt x="992116" y="1390898"/>
                  <a:pt x="990876" y="1388293"/>
                  <a:pt x="989884" y="1385069"/>
                </a:cubicBezTo>
                <a:lnTo>
                  <a:pt x="957514" y="1288330"/>
                </a:lnTo>
                <a:lnTo>
                  <a:pt x="776687" y="1288330"/>
                </a:lnTo>
                <a:lnTo>
                  <a:pt x="746178" y="1382464"/>
                </a:lnTo>
                <a:cubicBezTo>
                  <a:pt x="745185" y="1385937"/>
                  <a:pt x="743883" y="1388851"/>
                  <a:pt x="742271" y="1391208"/>
                </a:cubicBezTo>
                <a:cubicBezTo>
                  <a:pt x="740659" y="1393564"/>
                  <a:pt x="738054" y="1395425"/>
                  <a:pt x="734457" y="1396789"/>
                </a:cubicBezTo>
                <a:cubicBezTo>
                  <a:pt x="730861" y="1398153"/>
                  <a:pt x="725776" y="1399083"/>
                  <a:pt x="719203" y="1399579"/>
                </a:cubicBezTo>
                <a:cubicBezTo>
                  <a:pt x="712629" y="1400076"/>
                  <a:pt x="704010" y="1400324"/>
                  <a:pt x="693344" y="1400324"/>
                </a:cubicBezTo>
                <a:cubicBezTo>
                  <a:pt x="681934" y="1400324"/>
                  <a:pt x="673004" y="1399952"/>
                  <a:pt x="666555" y="1399207"/>
                </a:cubicBezTo>
                <a:cubicBezTo>
                  <a:pt x="660105" y="1398463"/>
                  <a:pt x="655641" y="1396665"/>
                  <a:pt x="653160" y="1393812"/>
                </a:cubicBezTo>
                <a:cubicBezTo>
                  <a:pt x="650680" y="1390960"/>
                  <a:pt x="649812" y="1386929"/>
                  <a:pt x="650556" y="1381720"/>
                </a:cubicBezTo>
                <a:cubicBezTo>
                  <a:pt x="651300" y="1376511"/>
                  <a:pt x="653160" y="1369566"/>
                  <a:pt x="656137" y="1360884"/>
                </a:cubicBezTo>
                <a:lnTo>
                  <a:pt x="804593" y="933747"/>
                </a:lnTo>
                <a:cubicBezTo>
                  <a:pt x="806081" y="929531"/>
                  <a:pt x="807817" y="926120"/>
                  <a:pt x="809802" y="923516"/>
                </a:cubicBezTo>
                <a:cubicBezTo>
                  <a:pt x="811786" y="920911"/>
                  <a:pt x="814949" y="918927"/>
                  <a:pt x="819290" y="917562"/>
                </a:cubicBezTo>
                <a:cubicBezTo>
                  <a:pt x="823630" y="916198"/>
                  <a:pt x="829645" y="915330"/>
                  <a:pt x="837335" y="914958"/>
                </a:cubicBezTo>
                <a:cubicBezTo>
                  <a:pt x="845024" y="914586"/>
                  <a:pt x="855194" y="914400"/>
                  <a:pt x="867845" y="914400"/>
                </a:cubicBezTo>
                <a:close/>
                <a:moveTo>
                  <a:pt x="49141" y="914400"/>
                </a:moveTo>
                <a:cubicBezTo>
                  <a:pt x="60799" y="914400"/>
                  <a:pt x="70039" y="914586"/>
                  <a:pt x="76860" y="914958"/>
                </a:cubicBezTo>
                <a:cubicBezTo>
                  <a:pt x="83682" y="915330"/>
                  <a:pt x="88829" y="916198"/>
                  <a:pt x="92301" y="917562"/>
                </a:cubicBezTo>
                <a:cubicBezTo>
                  <a:pt x="95774" y="918927"/>
                  <a:pt x="98130" y="920911"/>
                  <a:pt x="99371" y="923516"/>
                </a:cubicBezTo>
                <a:cubicBezTo>
                  <a:pt x="100611" y="926120"/>
                  <a:pt x="101603" y="929779"/>
                  <a:pt x="102347" y="934492"/>
                </a:cubicBezTo>
                <a:lnTo>
                  <a:pt x="186807" y="1303213"/>
                </a:lnTo>
                <a:lnTo>
                  <a:pt x="187179" y="1303213"/>
                </a:lnTo>
                <a:lnTo>
                  <a:pt x="274988" y="937096"/>
                </a:lnTo>
                <a:cubicBezTo>
                  <a:pt x="275980" y="932383"/>
                  <a:pt x="277282" y="928538"/>
                  <a:pt x="278895" y="925562"/>
                </a:cubicBezTo>
                <a:cubicBezTo>
                  <a:pt x="280507" y="922585"/>
                  <a:pt x="283235" y="920291"/>
                  <a:pt x="287080" y="918679"/>
                </a:cubicBezTo>
                <a:cubicBezTo>
                  <a:pt x="290925" y="917066"/>
                  <a:pt x="296196" y="915950"/>
                  <a:pt x="302893" y="915330"/>
                </a:cubicBezTo>
                <a:cubicBezTo>
                  <a:pt x="309590" y="914710"/>
                  <a:pt x="318520" y="914400"/>
                  <a:pt x="329682" y="914400"/>
                </a:cubicBezTo>
                <a:cubicBezTo>
                  <a:pt x="341588" y="914400"/>
                  <a:pt x="351076" y="914648"/>
                  <a:pt x="358145" y="915144"/>
                </a:cubicBezTo>
                <a:cubicBezTo>
                  <a:pt x="365215" y="915640"/>
                  <a:pt x="370672" y="916694"/>
                  <a:pt x="374517" y="918307"/>
                </a:cubicBezTo>
                <a:cubicBezTo>
                  <a:pt x="378361" y="919919"/>
                  <a:pt x="381152" y="922213"/>
                  <a:pt x="382888" y="925190"/>
                </a:cubicBezTo>
                <a:cubicBezTo>
                  <a:pt x="384625" y="928166"/>
                  <a:pt x="385989" y="932135"/>
                  <a:pt x="386981" y="937096"/>
                </a:cubicBezTo>
                <a:lnTo>
                  <a:pt x="477766" y="1303213"/>
                </a:lnTo>
                <a:lnTo>
                  <a:pt x="478510" y="1303213"/>
                </a:lnTo>
                <a:lnTo>
                  <a:pt x="562970" y="935608"/>
                </a:lnTo>
                <a:cubicBezTo>
                  <a:pt x="563714" y="931639"/>
                  <a:pt x="564707" y="928228"/>
                  <a:pt x="565947" y="925376"/>
                </a:cubicBezTo>
                <a:cubicBezTo>
                  <a:pt x="567187" y="922523"/>
                  <a:pt x="569543" y="920291"/>
                  <a:pt x="573016" y="918679"/>
                </a:cubicBezTo>
                <a:cubicBezTo>
                  <a:pt x="576489" y="917066"/>
                  <a:pt x="581450" y="915950"/>
                  <a:pt x="587899" y="915330"/>
                </a:cubicBezTo>
                <a:cubicBezTo>
                  <a:pt x="594348" y="914710"/>
                  <a:pt x="603402" y="914400"/>
                  <a:pt x="615060" y="914400"/>
                </a:cubicBezTo>
                <a:cubicBezTo>
                  <a:pt x="625974" y="914400"/>
                  <a:pt x="634470" y="914710"/>
                  <a:pt x="640547" y="915330"/>
                </a:cubicBezTo>
                <a:cubicBezTo>
                  <a:pt x="646624" y="915950"/>
                  <a:pt x="651027" y="917624"/>
                  <a:pt x="653755" y="920353"/>
                </a:cubicBezTo>
                <a:cubicBezTo>
                  <a:pt x="656484" y="923081"/>
                  <a:pt x="657662" y="927112"/>
                  <a:pt x="657290" y="932445"/>
                </a:cubicBezTo>
                <a:cubicBezTo>
                  <a:pt x="656918" y="937778"/>
                  <a:pt x="655616" y="945034"/>
                  <a:pt x="653383" y="954211"/>
                </a:cubicBezTo>
                <a:lnTo>
                  <a:pt x="542878" y="1373163"/>
                </a:lnTo>
                <a:cubicBezTo>
                  <a:pt x="541390" y="1379116"/>
                  <a:pt x="539344" y="1383890"/>
                  <a:pt x="536739" y="1387487"/>
                </a:cubicBezTo>
                <a:cubicBezTo>
                  <a:pt x="534135" y="1391084"/>
                  <a:pt x="530228" y="1393812"/>
                  <a:pt x="525019" y="1395673"/>
                </a:cubicBezTo>
                <a:cubicBezTo>
                  <a:pt x="519810" y="1397533"/>
                  <a:pt x="513113" y="1398773"/>
                  <a:pt x="504927" y="1399393"/>
                </a:cubicBezTo>
                <a:cubicBezTo>
                  <a:pt x="496742" y="1400013"/>
                  <a:pt x="486324" y="1400324"/>
                  <a:pt x="473673" y="1400324"/>
                </a:cubicBezTo>
                <a:cubicBezTo>
                  <a:pt x="459535" y="1400324"/>
                  <a:pt x="448187" y="1400013"/>
                  <a:pt x="439629" y="1399393"/>
                </a:cubicBezTo>
                <a:cubicBezTo>
                  <a:pt x="431071" y="1398773"/>
                  <a:pt x="424312" y="1397533"/>
                  <a:pt x="419351" y="1395673"/>
                </a:cubicBezTo>
                <a:cubicBezTo>
                  <a:pt x="414390" y="1393812"/>
                  <a:pt x="410793" y="1391084"/>
                  <a:pt x="408561" y="1387487"/>
                </a:cubicBezTo>
                <a:cubicBezTo>
                  <a:pt x="406329" y="1383890"/>
                  <a:pt x="404592" y="1379116"/>
                  <a:pt x="403352" y="1373163"/>
                </a:cubicBezTo>
                <a:lnTo>
                  <a:pt x="326333" y="1068065"/>
                </a:lnTo>
                <a:lnTo>
                  <a:pt x="325589" y="1068065"/>
                </a:lnTo>
                <a:lnTo>
                  <a:pt x="252664" y="1373163"/>
                </a:lnTo>
                <a:cubicBezTo>
                  <a:pt x="251423" y="1378868"/>
                  <a:pt x="249687" y="1383518"/>
                  <a:pt x="247455" y="1387115"/>
                </a:cubicBezTo>
                <a:cubicBezTo>
                  <a:pt x="245222" y="1390712"/>
                  <a:pt x="241688" y="1393502"/>
                  <a:pt x="236851" y="1395487"/>
                </a:cubicBezTo>
                <a:cubicBezTo>
                  <a:pt x="232014" y="1397471"/>
                  <a:pt x="225440" y="1398773"/>
                  <a:pt x="217131" y="1399393"/>
                </a:cubicBezTo>
                <a:cubicBezTo>
                  <a:pt x="208821" y="1400013"/>
                  <a:pt x="197845" y="1400324"/>
                  <a:pt x="184203" y="1400324"/>
                </a:cubicBezTo>
                <a:cubicBezTo>
                  <a:pt x="169816" y="1400324"/>
                  <a:pt x="158344" y="1400013"/>
                  <a:pt x="149786" y="1399393"/>
                </a:cubicBezTo>
                <a:cubicBezTo>
                  <a:pt x="141229" y="1398773"/>
                  <a:pt x="134469" y="1397533"/>
                  <a:pt x="129508" y="1395673"/>
                </a:cubicBezTo>
                <a:cubicBezTo>
                  <a:pt x="124547" y="1393812"/>
                  <a:pt x="120951" y="1391084"/>
                  <a:pt x="118718" y="1387487"/>
                </a:cubicBezTo>
                <a:cubicBezTo>
                  <a:pt x="116486" y="1383890"/>
                  <a:pt x="114626" y="1379116"/>
                  <a:pt x="113137" y="1373163"/>
                </a:cubicBezTo>
                <a:lnTo>
                  <a:pt x="3749" y="953095"/>
                </a:lnTo>
                <a:cubicBezTo>
                  <a:pt x="1516" y="944165"/>
                  <a:pt x="276" y="937158"/>
                  <a:pt x="28" y="932073"/>
                </a:cubicBezTo>
                <a:cubicBezTo>
                  <a:pt x="-220" y="926988"/>
                  <a:pt x="1206" y="923081"/>
                  <a:pt x="4307" y="920353"/>
                </a:cubicBezTo>
                <a:cubicBezTo>
                  <a:pt x="7407" y="917624"/>
                  <a:pt x="12492" y="915950"/>
                  <a:pt x="19562" y="915330"/>
                </a:cubicBezTo>
                <a:cubicBezTo>
                  <a:pt x="26631" y="914710"/>
                  <a:pt x="36491" y="914400"/>
                  <a:pt x="49141" y="914400"/>
                </a:cubicBezTo>
                <a:close/>
                <a:moveTo>
                  <a:pt x="1269457" y="2232"/>
                </a:moveTo>
                <a:lnTo>
                  <a:pt x="1608785" y="2232"/>
                </a:lnTo>
                <a:cubicBezTo>
                  <a:pt x="1611018" y="2232"/>
                  <a:pt x="1613064" y="2914"/>
                  <a:pt x="1614924" y="4279"/>
                </a:cubicBezTo>
                <a:cubicBezTo>
                  <a:pt x="1616785" y="5643"/>
                  <a:pt x="1618335" y="7875"/>
                  <a:pt x="1619575" y="10976"/>
                </a:cubicBezTo>
                <a:cubicBezTo>
                  <a:pt x="1620816" y="14076"/>
                  <a:pt x="1621746" y="18231"/>
                  <a:pt x="1622366" y="23440"/>
                </a:cubicBezTo>
                <a:cubicBezTo>
                  <a:pt x="1622986" y="28649"/>
                  <a:pt x="1623296" y="34974"/>
                  <a:pt x="1623296" y="42416"/>
                </a:cubicBezTo>
                <a:cubicBezTo>
                  <a:pt x="1623296" y="49609"/>
                  <a:pt x="1622986" y="55748"/>
                  <a:pt x="1622366" y="60833"/>
                </a:cubicBezTo>
                <a:cubicBezTo>
                  <a:pt x="1621746" y="65918"/>
                  <a:pt x="1620816" y="70011"/>
                  <a:pt x="1619575" y="73112"/>
                </a:cubicBezTo>
                <a:cubicBezTo>
                  <a:pt x="1618335" y="76212"/>
                  <a:pt x="1616785" y="78507"/>
                  <a:pt x="1614924" y="79995"/>
                </a:cubicBezTo>
                <a:cubicBezTo>
                  <a:pt x="1613064" y="81483"/>
                  <a:pt x="1611018" y="82227"/>
                  <a:pt x="1608785" y="82227"/>
                </a:cubicBezTo>
                <a:lnTo>
                  <a:pt x="1488235" y="82227"/>
                </a:lnTo>
                <a:lnTo>
                  <a:pt x="1488235" y="470297"/>
                </a:lnTo>
                <a:cubicBezTo>
                  <a:pt x="1488235" y="472777"/>
                  <a:pt x="1487428" y="475010"/>
                  <a:pt x="1485816" y="476994"/>
                </a:cubicBezTo>
                <a:cubicBezTo>
                  <a:pt x="1484204" y="478978"/>
                  <a:pt x="1481537" y="480591"/>
                  <a:pt x="1477817" y="481831"/>
                </a:cubicBezTo>
                <a:cubicBezTo>
                  <a:pt x="1474096" y="483071"/>
                  <a:pt x="1469073" y="484063"/>
                  <a:pt x="1462748" y="484807"/>
                </a:cubicBezTo>
                <a:cubicBezTo>
                  <a:pt x="1456423" y="485552"/>
                  <a:pt x="1448547" y="485924"/>
                  <a:pt x="1439121" y="485924"/>
                </a:cubicBezTo>
                <a:cubicBezTo>
                  <a:pt x="1429696" y="485924"/>
                  <a:pt x="1421820" y="485552"/>
                  <a:pt x="1415495" y="484807"/>
                </a:cubicBezTo>
                <a:cubicBezTo>
                  <a:pt x="1409170" y="484063"/>
                  <a:pt x="1404147" y="483071"/>
                  <a:pt x="1400426" y="481831"/>
                </a:cubicBezTo>
                <a:cubicBezTo>
                  <a:pt x="1396705" y="480591"/>
                  <a:pt x="1394039" y="478978"/>
                  <a:pt x="1392427" y="476994"/>
                </a:cubicBezTo>
                <a:cubicBezTo>
                  <a:pt x="1390814" y="475010"/>
                  <a:pt x="1390008" y="472777"/>
                  <a:pt x="1390008" y="470297"/>
                </a:cubicBezTo>
                <a:lnTo>
                  <a:pt x="1390008" y="82227"/>
                </a:lnTo>
                <a:lnTo>
                  <a:pt x="1269457" y="82227"/>
                </a:lnTo>
                <a:cubicBezTo>
                  <a:pt x="1266977" y="82227"/>
                  <a:pt x="1264868" y="81483"/>
                  <a:pt x="1263132" y="79995"/>
                </a:cubicBezTo>
                <a:cubicBezTo>
                  <a:pt x="1261396" y="78507"/>
                  <a:pt x="1259907" y="76212"/>
                  <a:pt x="1258667" y="73112"/>
                </a:cubicBezTo>
                <a:cubicBezTo>
                  <a:pt x="1257427" y="70011"/>
                  <a:pt x="1256497" y="65918"/>
                  <a:pt x="1255877" y="60833"/>
                </a:cubicBezTo>
                <a:cubicBezTo>
                  <a:pt x="1255257" y="55748"/>
                  <a:pt x="1254947" y="49609"/>
                  <a:pt x="1254947" y="42416"/>
                </a:cubicBezTo>
                <a:cubicBezTo>
                  <a:pt x="1254947" y="34974"/>
                  <a:pt x="1255257" y="28649"/>
                  <a:pt x="1255877" y="23440"/>
                </a:cubicBezTo>
                <a:cubicBezTo>
                  <a:pt x="1256497" y="18231"/>
                  <a:pt x="1257427" y="14076"/>
                  <a:pt x="1258667" y="10976"/>
                </a:cubicBezTo>
                <a:cubicBezTo>
                  <a:pt x="1259907" y="7875"/>
                  <a:pt x="1261396" y="5643"/>
                  <a:pt x="1263132" y="4279"/>
                </a:cubicBezTo>
                <a:cubicBezTo>
                  <a:pt x="1264868" y="2914"/>
                  <a:pt x="1266977" y="2232"/>
                  <a:pt x="1269457" y="2232"/>
                </a:cubicBezTo>
                <a:close/>
                <a:moveTo>
                  <a:pt x="960490" y="2232"/>
                </a:moveTo>
                <a:lnTo>
                  <a:pt x="1200848" y="2232"/>
                </a:lnTo>
                <a:cubicBezTo>
                  <a:pt x="1203080" y="2232"/>
                  <a:pt x="1205064" y="2852"/>
                  <a:pt x="1206801" y="4093"/>
                </a:cubicBezTo>
                <a:cubicBezTo>
                  <a:pt x="1208537" y="5333"/>
                  <a:pt x="1210025" y="7503"/>
                  <a:pt x="1211266" y="10604"/>
                </a:cubicBezTo>
                <a:cubicBezTo>
                  <a:pt x="1212506" y="13704"/>
                  <a:pt x="1213436" y="17673"/>
                  <a:pt x="1214056" y="22510"/>
                </a:cubicBezTo>
                <a:cubicBezTo>
                  <a:pt x="1214676" y="27347"/>
                  <a:pt x="1214986" y="33486"/>
                  <a:pt x="1214986" y="40927"/>
                </a:cubicBezTo>
                <a:cubicBezTo>
                  <a:pt x="1214986" y="47873"/>
                  <a:pt x="1214676" y="53764"/>
                  <a:pt x="1214056" y="58601"/>
                </a:cubicBezTo>
                <a:cubicBezTo>
                  <a:pt x="1213436" y="63438"/>
                  <a:pt x="1212506" y="67344"/>
                  <a:pt x="1211266" y="70321"/>
                </a:cubicBezTo>
                <a:cubicBezTo>
                  <a:pt x="1210025" y="73298"/>
                  <a:pt x="1208537" y="75468"/>
                  <a:pt x="1206801" y="76832"/>
                </a:cubicBezTo>
                <a:cubicBezTo>
                  <a:pt x="1205064" y="78196"/>
                  <a:pt x="1203080" y="78879"/>
                  <a:pt x="1200848" y="78879"/>
                </a:cubicBezTo>
                <a:lnTo>
                  <a:pt x="1028951" y="78879"/>
                </a:lnTo>
                <a:lnTo>
                  <a:pt x="1028951" y="196453"/>
                </a:lnTo>
                <a:lnTo>
                  <a:pt x="1174431" y="196453"/>
                </a:lnTo>
                <a:cubicBezTo>
                  <a:pt x="1176663" y="196453"/>
                  <a:pt x="1178709" y="197135"/>
                  <a:pt x="1180570" y="198499"/>
                </a:cubicBezTo>
                <a:cubicBezTo>
                  <a:pt x="1182430" y="199864"/>
                  <a:pt x="1183980" y="201972"/>
                  <a:pt x="1185221" y="204824"/>
                </a:cubicBezTo>
                <a:cubicBezTo>
                  <a:pt x="1186461" y="207677"/>
                  <a:pt x="1187391" y="211522"/>
                  <a:pt x="1188011" y="216359"/>
                </a:cubicBezTo>
                <a:cubicBezTo>
                  <a:pt x="1188631" y="221196"/>
                  <a:pt x="1188941" y="227087"/>
                  <a:pt x="1188941" y="234032"/>
                </a:cubicBezTo>
                <a:cubicBezTo>
                  <a:pt x="1188941" y="241225"/>
                  <a:pt x="1188631" y="247178"/>
                  <a:pt x="1188011" y="251891"/>
                </a:cubicBezTo>
                <a:cubicBezTo>
                  <a:pt x="1187391" y="256604"/>
                  <a:pt x="1186461" y="260387"/>
                  <a:pt x="1185221" y="263239"/>
                </a:cubicBezTo>
                <a:cubicBezTo>
                  <a:pt x="1183980" y="266092"/>
                  <a:pt x="1182430" y="268138"/>
                  <a:pt x="1180570" y="269379"/>
                </a:cubicBezTo>
                <a:cubicBezTo>
                  <a:pt x="1178709" y="270619"/>
                  <a:pt x="1176663" y="271239"/>
                  <a:pt x="1174431" y="271239"/>
                </a:cubicBezTo>
                <a:lnTo>
                  <a:pt x="1028951" y="271239"/>
                </a:lnTo>
                <a:lnTo>
                  <a:pt x="1028951" y="407045"/>
                </a:lnTo>
                <a:lnTo>
                  <a:pt x="1202336" y="407045"/>
                </a:lnTo>
                <a:cubicBezTo>
                  <a:pt x="1204568" y="407045"/>
                  <a:pt x="1206615" y="407727"/>
                  <a:pt x="1208475" y="409091"/>
                </a:cubicBezTo>
                <a:cubicBezTo>
                  <a:pt x="1210335" y="410455"/>
                  <a:pt x="1211886" y="412626"/>
                  <a:pt x="1213126" y="415602"/>
                </a:cubicBezTo>
                <a:cubicBezTo>
                  <a:pt x="1214366" y="418579"/>
                  <a:pt x="1215296" y="422486"/>
                  <a:pt x="1215916" y="427323"/>
                </a:cubicBezTo>
                <a:cubicBezTo>
                  <a:pt x="1216536" y="432159"/>
                  <a:pt x="1216847" y="438175"/>
                  <a:pt x="1216847" y="445368"/>
                </a:cubicBezTo>
                <a:cubicBezTo>
                  <a:pt x="1216847" y="452561"/>
                  <a:pt x="1216536" y="458576"/>
                  <a:pt x="1215916" y="463413"/>
                </a:cubicBezTo>
                <a:cubicBezTo>
                  <a:pt x="1215296" y="468250"/>
                  <a:pt x="1214366" y="472157"/>
                  <a:pt x="1213126" y="475134"/>
                </a:cubicBezTo>
                <a:cubicBezTo>
                  <a:pt x="1211886" y="478110"/>
                  <a:pt x="1210335" y="480280"/>
                  <a:pt x="1208475" y="481645"/>
                </a:cubicBezTo>
                <a:cubicBezTo>
                  <a:pt x="1206615" y="483009"/>
                  <a:pt x="1204568" y="483691"/>
                  <a:pt x="1202336" y="483691"/>
                </a:cubicBezTo>
                <a:lnTo>
                  <a:pt x="960490" y="483691"/>
                </a:lnTo>
                <a:cubicBezTo>
                  <a:pt x="952305" y="483691"/>
                  <a:pt x="945421" y="481273"/>
                  <a:pt x="939840" y="476436"/>
                </a:cubicBezTo>
                <a:cubicBezTo>
                  <a:pt x="934259" y="471599"/>
                  <a:pt x="931469" y="463723"/>
                  <a:pt x="931469" y="452809"/>
                </a:cubicBezTo>
                <a:lnTo>
                  <a:pt x="931469" y="33114"/>
                </a:lnTo>
                <a:cubicBezTo>
                  <a:pt x="931469" y="22200"/>
                  <a:pt x="934259" y="14324"/>
                  <a:pt x="939840" y="9488"/>
                </a:cubicBezTo>
                <a:cubicBezTo>
                  <a:pt x="945421" y="4651"/>
                  <a:pt x="952305" y="2232"/>
                  <a:pt x="960490" y="2232"/>
                </a:cubicBezTo>
                <a:close/>
                <a:moveTo>
                  <a:pt x="580830" y="744"/>
                </a:moveTo>
                <a:cubicBezTo>
                  <a:pt x="589263" y="744"/>
                  <a:pt x="596333" y="1054"/>
                  <a:pt x="602038" y="1674"/>
                </a:cubicBezTo>
                <a:cubicBezTo>
                  <a:pt x="607743" y="2294"/>
                  <a:pt x="612145" y="3348"/>
                  <a:pt x="615246" y="4837"/>
                </a:cubicBezTo>
                <a:cubicBezTo>
                  <a:pt x="618347" y="6325"/>
                  <a:pt x="620517" y="8061"/>
                  <a:pt x="621757" y="10046"/>
                </a:cubicBezTo>
                <a:cubicBezTo>
                  <a:pt x="622998" y="12030"/>
                  <a:pt x="623618" y="14262"/>
                  <a:pt x="623618" y="16743"/>
                </a:cubicBezTo>
                <a:lnTo>
                  <a:pt x="623618" y="449461"/>
                </a:lnTo>
                <a:cubicBezTo>
                  <a:pt x="623618" y="455166"/>
                  <a:pt x="622626" y="460251"/>
                  <a:pt x="620641" y="464716"/>
                </a:cubicBezTo>
                <a:cubicBezTo>
                  <a:pt x="618657" y="469180"/>
                  <a:pt x="615990" y="472901"/>
                  <a:pt x="612642" y="475878"/>
                </a:cubicBezTo>
                <a:cubicBezTo>
                  <a:pt x="609293" y="478854"/>
                  <a:pt x="605324" y="481025"/>
                  <a:pt x="600735" y="482389"/>
                </a:cubicBezTo>
                <a:cubicBezTo>
                  <a:pt x="596146" y="483753"/>
                  <a:pt x="591496" y="484435"/>
                  <a:pt x="586783" y="484435"/>
                </a:cubicBezTo>
                <a:lnTo>
                  <a:pt x="545111" y="484435"/>
                </a:lnTo>
                <a:cubicBezTo>
                  <a:pt x="536429" y="484435"/>
                  <a:pt x="528926" y="483567"/>
                  <a:pt x="522601" y="481831"/>
                </a:cubicBezTo>
                <a:cubicBezTo>
                  <a:pt x="516275" y="480094"/>
                  <a:pt x="510446" y="476932"/>
                  <a:pt x="505113" y="472343"/>
                </a:cubicBezTo>
                <a:cubicBezTo>
                  <a:pt x="499780" y="467754"/>
                  <a:pt x="494633" y="461553"/>
                  <a:pt x="489672" y="453740"/>
                </a:cubicBezTo>
                <a:cubicBezTo>
                  <a:pt x="484711" y="445926"/>
                  <a:pt x="479130" y="435818"/>
                  <a:pt x="472929" y="423416"/>
                </a:cubicBezTo>
                <a:lnTo>
                  <a:pt x="353123" y="198313"/>
                </a:lnTo>
                <a:cubicBezTo>
                  <a:pt x="346177" y="184919"/>
                  <a:pt x="339108" y="170470"/>
                  <a:pt x="331915" y="154967"/>
                </a:cubicBezTo>
                <a:cubicBezTo>
                  <a:pt x="324721" y="139464"/>
                  <a:pt x="318272" y="124395"/>
                  <a:pt x="312567" y="109760"/>
                </a:cubicBezTo>
                <a:lnTo>
                  <a:pt x="311823" y="109760"/>
                </a:lnTo>
                <a:cubicBezTo>
                  <a:pt x="312815" y="127620"/>
                  <a:pt x="313559" y="145417"/>
                  <a:pt x="314055" y="163153"/>
                </a:cubicBezTo>
                <a:cubicBezTo>
                  <a:pt x="314551" y="180888"/>
                  <a:pt x="314799" y="199181"/>
                  <a:pt x="314799" y="218033"/>
                </a:cubicBezTo>
                <a:lnTo>
                  <a:pt x="314799" y="469925"/>
                </a:lnTo>
                <a:cubicBezTo>
                  <a:pt x="314799" y="472405"/>
                  <a:pt x="314117" y="474637"/>
                  <a:pt x="312753" y="476622"/>
                </a:cubicBezTo>
                <a:cubicBezTo>
                  <a:pt x="311389" y="478606"/>
                  <a:pt x="309032" y="480280"/>
                  <a:pt x="305684" y="481645"/>
                </a:cubicBezTo>
                <a:cubicBezTo>
                  <a:pt x="302335" y="483009"/>
                  <a:pt x="297808" y="484063"/>
                  <a:pt x="292103" y="484807"/>
                </a:cubicBezTo>
                <a:cubicBezTo>
                  <a:pt x="286398" y="485552"/>
                  <a:pt x="279081" y="485924"/>
                  <a:pt x="270151" y="485924"/>
                </a:cubicBezTo>
                <a:cubicBezTo>
                  <a:pt x="261469" y="485924"/>
                  <a:pt x="254276" y="485552"/>
                  <a:pt x="248571" y="484807"/>
                </a:cubicBezTo>
                <a:cubicBezTo>
                  <a:pt x="242866" y="484063"/>
                  <a:pt x="238401" y="483009"/>
                  <a:pt x="235176" y="481645"/>
                </a:cubicBezTo>
                <a:cubicBezTo>
                  <a:pt x="231952" y="480280"/>
                  <a:pt x="229719" y="478606"/>
                  <a:pt x="228479" y="476622"/>
                </a:cubicBezTo>
                <a:cubicBezTo>
                  <a:pt x="227239" y="474637"/>
                  <a:pt x="226619" y="472405"/>
                  <a:pt x="226619" y="469925"/>
                </a:cubicBezTo>
                <a:lnTo>
                  <a:pt x="226619" y="37207"/>
                </a:lnTo>
                <a:cubicBezTo>
                  <a:pt x="226619" y="25549"/>
                  <a:pt x="230029" y="16805"/>
                  <a:pt x="236851" y="10976"/>
                </a:cubicBezTo>
                <a:cubicBezTo>
                  <a:pt x="243672" y="5147"/>
                  <a:pt x="252043" y="2232"/>
                  <a:pt x="261965" y="2232"/>
                </a:cubicBezTo>
                <a:lnTo>
                  <a:pt x="314427" y="2232"/>
                </a:lnTo>
                <a:cubicBezTo>
                  <a:pt x="323853" y="2232"/>
                  <a:pt x="331791" y="3038"/>
                  <a:pt x="338240" y="4651"/>
                </a:cubicBezTo>
                <a:cubicBezTo>
                  <a:pt x="344689" y="6263"/>
                  <a:pt x="350456" y="8929"/>
                  <a:pt x="355541" y="12650"/>
                </a:cubicBezTo>
                <a:cubicBezTo>
                  <a:pt x="360626" y="16371"/>
                  <a:pt x="365401" y="21518"/>
                  <a:pt x="369866" y="28091"/>
                </a:cubicBezTo>
                <a:cubicBezTo>
                  <a:pt x="374331" y="34664"/>
                  <a:pt x="378919" y="42788"/>
                  <a:pt x="383632" y="52462"/>
                </a:cubicBezTo>
                <a:lnTo>
                  <a:pt x="477394" y="228451"/>
                </a:lnTo>
                <a:cubicBezTo>
                  <a:pt x="482851" y="239117"/>
                  <a:pt x="488246" y="249597"/>
                  <a:pt x="493579" y="259891"/>
                </a:cubicBezTo>
                <a:cubicBezTo>
                  <a:pt x="498912" y="270185"/>
                  <a:pt x="504059" y="280479"/>
                  <a:pt x="509020" y="290773"/>
                </a:cubicBezTo>
                <a:cubicBezTo>
                  <a:pt x="513981" y="301067"/>
                  <a:pt x="518818" y="311175"/>
                  <a:pt x="523531" y="321096"/>
                </a:cubicBezTo>
                <a:cubicBezTo>
                  <a:pt x="528244" y="331018"/>
                  <a:pt x="532833" y="340940"/>
                  <a:pt x="537297" y="350862"/>
                </a:cubicBezTo>
                <a:lnTo>
                  <a:pt x="537669" y="350862"/>
                </a:lnTo>
                <a:cubicBezTo>
                  <a:pt x="536925" y="333499"/>
                  <a:pt x="536367" y="315391"/>
                  <a:pt x="535995" y="296540"/>
                </a:cubicBezTo>
                <a:cubicBezTo>
                  <a:pt x="535623" y="277688"/>
                  <a:pt x="535437" y="259705"/>
                  <a:pt x="535437" y="242590"/>
                </a:cubicBezTo>
                <a:lnTo>
                  <a:pt x="535437" y="16743"/>
                </a:lnTo>
                <a:cubicBezTo>
                  <a:pt x="535437" y="14262"/>
                  <a:pt x="536181" y="12030"/>
                  <a:pt x="537669" y="10046"/>
                </a:cubicBezTo>
                <a:cubicBezTo>
                  <a:pt x="539158" y="8061"/>
                  <a:pt x="541638" y="6325"/>
                  <a:pt x="545111" y="4837"/>
                </a:cubicBezTo>
                <a:cubicBezTo>
                  <a:pt x="548583" y="3348"/>
                  <a:pt x="553172" y="2294"/>
                  <a:pt x="558877" y="1674"/>
                </a:cubicBezTo>
                <a:cubicBezTo>
                  <a:pt x="564583" y="1054"/>
                  <a:pt x="571900" y="744"/>
                  <a:pt x="580830" y="744"/>
                </a:cubicBezTo>
                <a:close/>
                <a:moveTo>
                  <a:pt x="780557" y="0"/>
                </a:moveTo>
                <a:cubicBezTo>
                  <a:pt x="790231" y="0"/>
                  <a:pt x="798168" y="372"/>
                  <a:pt x="804369" y="1116"/>
                </a:cubicBezTo>
                <a:cubicBezTo>
                  <a:pt x="810571" y="1860"/>
                  <a:pt x="815532" y="2852"/>
                  <a:pt x="819252" y="4093"/>
                </a:cubicBezTo>
                <a:cubicBezTo>
                  <a:pt x="822973" y="5333"/>
                  <a:pt x="825639" y="6945"/>
                  <a:pt x="827252" y="8929"/>
                </a:cubicBezTo>
                <a:cubicBezTo>
                  <a:pt x="828864" y="10914"/>
                  <a:pt x="829670" y="13146"/>
                  <a:pt x="829670" y="15627"/>
                </a:cubicBezTo>
                <a:lnTo>
                  <a:pt x="829670" y="470297"/>
                </a:lnTo>
                <a:cubicBezTo>
                  <a:pt x="829670" y="472777"/>
                  <a:pt x="828864" y="475010"/>
                  <a:pt x="827252" y="476994"/>
                </a:cubicBezTo>
                <a:cubicBezTo>
                  <a:pt x="825639" y="478978"/>
                  <a:pt x="822973" y="480591"/>
                  <a:pt x="819252" y="481831"/>
                </a:cubicBezTo>
                <a:cubicBezTo>
                  <a:pt x="815532" y="483071"/>
                  <a:pt x="810571" y="484063"/>
                  <a:pt x="804369" y="484807"/>
                </a:cubicBezTo>
                <a:cubicBezTo>
                  <a:pt x="798168" y="485552"/>
                  <a:pt x="790231" y="485924"/>
                  <a:pt x="780557" y="485924"/>
                </a:cubicBezTo>
                <a:cubicBezTo>
                  <a:pt x="771131" y="485924"/>
                  <a:pt x="763256" y="485552"/>
                  <a:pt x="756930" y="484807"/>
                </a:cubicBezTo>
                <a:cubicBezTo>
                  <a:pt x="750605" y="484063"/>
                  <a:pt x="745582" y="483071"/>
                  <a:pt x="741862" y="481831"/>
                </a:cubicBezTo>
                <a:cubicBezTo>
                  <a:pt x="738141" y="480591"/>
                  <a:pt x="735474" y="478978"/>
                  <a:pt x="733862" y="476994"/>
                </a:cubicBezTo>
                <a:cubicBezTo>
                  <a:pt x="732250" y="475010"/>
                  <a:pt x="731444" y="472777"/>
                  <a:pt x="731444" y="470297"/>
                </a:cubicBezTo>
                <a:lnTo>
                  <a:pt x="731444" y="15627"/>
                </a:lnTo>
                <a:cubicBezTo>
                  <a:pt x="731444" y="13146"/>
                  <a:pt x="732250" y="10914"/>
                  <a:pt x="733862" y="8929"/>
                </a:cubicBezTo>
                <a:cubicBezTo>
                  <a:pt x="735474" y="6945"/>
                  <a:pt x="738203" y="5333"/>
                  <a:pt x="742048" y="4093"/>
                </a:cubicBezTo>
                <a:cubicBezTo>
                  <a:pt x="745892" y="2852"/>
                  <a:pt x="750915" y="1860"/>
                  <a:pt x="757117" y="1116"/>
                </a:cubicBezTo>
                <a:cubicBezTo>
                  <a:pt x="763318" y="372"/>
                  <a:pt x="771131" y="0"/>
                  <a:pt x="780557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963346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3D41C727-5449-41AA-2168-98F2B3DF20D7}"/>
              </a:ext>
            </a:extLst>
          </p:cNvPr>
          <p:cNvSpPr txBox="1"/>
          <p:nvPr/>
        </p:nvSpPr>
        <p:spPr>
          <a:xfrm>
            <a:off x="3928872" y="1981825"/>
            <a:ext cx="43342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9600" b="1" dirty="0">
                <a:solidFill>
                  <a:srgbClr val="FF0000"/>
                </a:solidFill>
              </a:rPr>
              <a:t>FOUT!</a:t>
            </a:r>
            <a:endParaRPr lang="nl-NL" sz="2000" b="1" dirty="0">
              <a:solidFill>
                <a:srgbClr val="FF0000"/>
              </a:solidFill>
            </a:endParaRPr>
          </a:p>
        </p:txBody>
      </p:sp>
      <p:sp>
        <p:nvSpPr>
          <p:cNvPr id="3" name="Tekstvak 2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1581069-11BD-C13C-40B3-B0A26FFF0095}"/>
              </a:ext>
            </a:extLst>
          </p:cNvPr>
          <p:cNvSpPr txBox="1"/>
          <p:nvPr/>
        </p:nvSpPr>
        <p:spPr>
          <a:xfrm>
            <a:off x="5195177" y="4409523"/>
            <a:ext cx="1801646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chemeClr val="bg1"/>
                </a:solidFill>
              </a:rPr>
              <a:t>Probeer opnieuw</a:t>
            </a:r>
          </a:p>
        </p:txBody>
      </p:sp>
    </p:spTree>
    <p:extLst>
      <p:ext uri="{BB962C8B-B14F-4D97-AF65-F5344CB8AC3E}">
        <p14:creationId xmlns:p14="http://schemas.microsoft.com/office/powerpoint/2010/main" val="21360170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7DF568-55D7-E9D9-00E0-569002D2EF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DC3C3B92-B67C-3594-BB59-96C30BCB1CBE}"/>
              </a:ext>
            </a:extLst>
          </p:cNvPr>
          <p:cNvSpPr txBox="1"/>
          <p:nvPr/>
        </p:nvSpPr>
        <p:spPr>
          <a:xfrm>
            <a:off x="9451910" y="5525670"/>
            <a:ext cx="2808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hlinkClick r:id="rId2"/>
              </a:rPr>
              <a:t>Weerbericht online</a:t>
            </a:r>
            <a:endParaRPr lang="nl-NL" dirty="0"/>
          </a:p>
        </p:txBody>
      </p:sp>
      <p:pic>
        <p:nvPicPr>
          <p:cNvPr id="4" name="Afbeelding 3" descr="Afbeelding met Tekenfilm, Animatie, illustratie, clipart&#10;&#10;Automatisch gegenereerde beschrijving">
            <a:hlinkClick r:id="rId3"/>
            <a:extLst>
              <a:ext uri="{FF2B5EF4-FFF2-40B4-BE49-F238E27FC236}">
                <a16:creationId xmlns:a16="http://schemas.microsoft.com/office/drawing/2014/main" id="{10E4D688-B6D2-B15A-000F-5AA0F6B753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585" y="1502228"/>
            <a:ext cx="5978830" cy="3853543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556FD6D1-B51B-049C-2ADE-B5E3EDAB1B47}"/>
              </a:ext>
            </a:extLst>
          </p:cNvPr>
          <p:cNvSpPr txBox="1"/>
          <p:nvPr/>
        </p:nvSpPr>
        <p:spPr>
          <a:xfrm>
            <a:off x="4739951" y="587829"/>
            <a:ext cx="25006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dirty="0"/>
              <a:t>Het weer</a:t>
            </a:r>
          </a:p>
        </p:txBody>
      </p:sp>
    </p:spTree>
    <p:extLst>
      <p:ext uri="{BB962C8B-B14F-4D97-AF65-F5344CB8AC3E}">
        <p14:creationId xmlns:p14="http://schemas.microsoft.com/office/powerpoint/2010/main" val="2082826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3D41C727-5449-41AA-2168-98F2B3DF20D7}"/>
              </a:ext>
            </a:extLst>
          </p:cNvPr>
          <p:cNvSpPr txBox="1"/>
          <p:nvPr/>
        </p:nvSpPr>
        <p:spPr>
          <a:xfrm>
            <a:off x="3928872" y="1859340"/>
            <a:ext cx="43342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9600" b="1" dirty="0">
                <a:solidFill>
                  <a:srgbClr val="00B050"/>
                </a:solidFill>
              </a:rPr>
              <a:t>GOED!</a:t>
            </a:r>
            <a:endParaRPr lang="nl-NL" sz="2000" b="1" dirty="0">
              <a:solidFill>
                <a:srgbClr val="00B050"/>
              </a:solidFill>
            </a:endParaRPr>
          </a:p>
        </p:txBody>
      </p:sp>
      <p:sp>
        <p:nvSpPr>
          <p:cNvPr id="3" name="Tekstvak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859E09C-9473-D6D7-6868-6626C5363155}"/>
              </a:ext>
            </a:extLst>
          </p:cNvPr>
          <p:cNvSpPr txBox="1"/>
          <p:nvPr/>
        </p:nvSpPr>
        <p:spPr>
          <a:xfrm>
            <a:off x="5195176" y="4409523"/>
            <a:ext cx="1998725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chemeClr val="bg1"/>
                </a:solidFill>
              </a:rPr>
              <a:t>Einde van deze les</a:t>
            </a:r>
          </a:p>
        </p:txBody>
      </p:sp>
    </p:spTree>
    <p:extLst>
      <p:ext uri="{BB962C8B-B14F-4D97-AF65-F5344CB8AC3E}">
        <p14:creationId xmlns:p14="http://schemas.microsoft.com/office/powerpoint/2010/main" val="10804713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Afbeelding 6" descr="Afbeelding met speelgoed, Speelgoedblok, poppenhuis, Speelset&#10;&#10;Automatisch gegenereerde beschrijving">
            <a:extLst>
              <a:ext uri="{FF2B5EF4-FFF2-40B4-BE49-F238E27FC236}">
                <a16:creationId xmlns:a16="http://schemas.microsoft.com/office/drawing/2014/main" id="{8EF37CFF-E24F-7799-E9F9-4EADF646E6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07" t="34086" r="25796" b="32625"/>
          <a:stretch/>
        </p:blipFill>
        <p:spPr>
          <a:xfrm>
            <a:off x="3108932" y="1894393"/>
            <a:ext cx="5974135" cy="3069214"/>
          </a:xfrm>
          <a:custGeom>
            <a:avLst/>
            <a:gdLst/>
            <a:ahLst/>
            <a:cxnLst/>
            <a:rect l="l" t="t" r="r" b="b"/>
            <a:pathLst>
              <a:path w="4375082" h="2247700">
                <a:moveTo>
                  <a:pt x="2943844" y="96436"/>
                </a:moveTo>
                <a:lnTo>
                  <a:pt x="2943844" y="2149780"/>
                </a:lnTo>
                <a:lnTo>
                  <a:pt x="2945976" y="2149780"/>
                </a:lnTo>
                <a:cubicBezTo>
                  <a:pt x="2995663" y="2149780"/>
                  <a:pt x="3027016" y="2142374"/>
                  <a:pt x="3040037" y="2127561"/>
                </a:cubicBezTo>
                <a:cubicBezTo>
                  <a:pt x="3053057" y="2112748"/>
                  <a:pt x="3059567" y="2066025"/>
                  <a:pt x="3059567" y="1987393"/>
                </a:cubicBezTo>
                <a:lnTo>
                  <a:pt x="3059567" y="228271"/>
                </a:lnTo>
                <a:cubicBezTo>
                  <a:pt x="3059567" y="172171"/>
                  <a:pt x="3053208" y="136173"/>
                  <a:pt x="3040489" y="120279"/>
                </a:cubicBezTo>
                <a:cubicBezTo>
                  <a:pt x="3027770" y="104384"/>
                  <a:pt x="3007841" y="96436"/>
                  <a:pt x="2980703" y="96436"/>
                </a:cubicBezTo>
                <a:close/>
                <a:moveTo>
                  <a:pt x="3506880" y="0"/>
                </a:moveTo>
                <a:lnTo>
                  <a:pt x="4375082" y="0"/>
                </a:lnTo>
                <a:lnTo>
                  <a:pt x="4375082" y="847826"/>
                </a:lnTo>
                <a:cubicBezTo>
                  <a:pt x="4360230" y="872104"/>
                  <a:pt x="4343910" y="884244"/>
                  <a:pt x="4326122" y="884244"/>
                </a:cubicBezTo>
                <a:cubicBezTo>
                  <a:pt x="4309988" y="884244"/>
                  <a:pt x="4298351" y="879356"/>
                  <a:pt x="4291211" y="869581"/>
                </a:cubicBezTo>
                <a:cubicBezTo>
                  <a:pt x="4284071" y="859806"/>
                  <a:pt x="4279883" y="839789"/>
                  <a:pt x="4278646" y="809529"/>
                </a:cubicBezTo>
                <a:cubicBezTo>
                  <a:pt x="4272032" y="652774"/>
                  <a:pt x="4247436" y="506776"/>
                  <a:pt x="4204859" y="371534"/>
                </a:cubicBezTo>
                <a:cubicBezTo>
                  <a:pt x="4162282" y="236292"/>
                  <a:pt x="4122803" y="152289"/>
                  <a:pt x="4086424" y="119525"/>
                </a:cubicBezTo>
                <a:cubicBezTo>
                  <a:pt x="4070428" y="105122"/>
                  <a:pt x="4041351" y="97920"/>
                  <a:pt x="3999190" y="97920"/>
                </a:cubicBezTo>
                <a:lnTo>
                  <a:pt x="3940378" y="97920"/>
                </a:lnTo>
                <a:lnTo>
                  <a:pt x="3940378" y="1060796"/>
                </a:lnTo>
                <a:cubicBezTo>
                  <a:pt x="3963205" y="1056283"/>
                  <a:pt x="3989485" y="1031726"/>
                  <a:pt x="4019219" y="987124"/>
                </a:cubicBezTo>
                <a:cubicBezTo>
                  <a:pt x="4062600" y="921180"/>
                  <a:pt x="4084291" y="818184"/>
                  <a:pt x="4084291" y="678135"/>
                </a:cubicBezTo>
                <a:lnTo>
                  <a:pt x="4084291" y="564892"/>
                </a:lnTo>
                <a:cubicBezTo>
                  <a:pt x="4084291" y="551880"/>
                  <a:pt x="4088993" y="540776"/>
                  <a:pt x="4098397" y="531580"/>
                </a:cubicBezTo>
                <a:cubicBezTo>
                  <a:pt x="4107801" y="522385"/>
                  <a:pt x="4118924" y="517787"/>
                  <a:pt x="4131767" y="517787"/>
                </a:cubicBezTo>
                <a:cubicBezTo>
                  <a:pt x="4146341" y="517787"/>
                  <a:pt x="4157896" y="522667"/>
                  <a:pt x="4166435" y="532427"/>
                </a:cubicBezTo>
                <a:cubicBezTo>
                  <a:pt x="4174973" y="542186"/>
                  <a:pt x="4179243" y="553008"/>
                  <a:pt x="4179243" y="564892"/>
                </a:cubicBezTo>
                <a:lnTo>
                  <a:pt x="4179243" y="1644234"/>
                </a:lnTo>
                <a:cubicBezTo>
                  <a:pt x="4179243" y="1656427"/>
                  <a:pt x="4175043" y="1667326"/>
                  <a:pt x="4166644" y="1676931"/>
                </a:cubicBezTo>
                <a:cubicBezTo>
                  <a:pt x="4158244" y="1686536"/>
                  <a:pt x="4146619" y="1691339"/>
                  <a:pt x="4131767" y="1691339"/>
                </a:cubicBezTo>
                <a:cubicBezTo>
                  <a:pt x="4118599" y="1691339"/>
                  <a:pt x="4107396" y="1686818"/>
                  <a:pt x="4098154" y="1677777"/>
                </a:cubicBezTo>
                <a:cubicBezTo>
                  <a:pt x="4088911" y="1668737"/>
                  <a:pt x="4084291" y="1657563"/>
                  <a:pt x="4084291" y="1644257"/>
                </a:cubicBezTo>
                <a:lnTo>
                  <a:pt x="4084291" y="1539753"/>
                </a:lnTo>
                <a:cubicBezTo>
                  <a:pt x="4084291" y="1402564"/>
                  <a:pt x="4058157" y="1291099"/>
                  <a:pt x="4005890" y="1205357"/>
                </a:cubicBezTo>
                <a:cubicBezTo>
                  <a:pt x="3989269" y="1180553"/>
                  <a:pt x="3972435" y="1165050"/>
                  <a:pt x="3955387" y="1158849"/>
                </a:cubicBezTo>
                <a:lnTo>
                  <a:pt x="3941035" y="1156249"/>
                </a:lnTo>
                <a:lnTo>
                  <a:pt x="3940668" y="1157864"/>
                </a:lnTo>
                <a:cubicBezTo>
                  <a:pt x="3940475" y="1159985"/>
                  <a:pt x="3940378" y="1162950"/>
                  <a:pt x="3940378" y="1166760"/>
                </a:cubicBezTo>
                <a:lnTo>
                  <a:pt x="3940378" y="2149780"/>
                </a:lnTo>
                <a:lnTo>
                  <a:pt x="3955655" y="2149780"/>
                </a:lnTo>
                <a:cubicBezTo>
                  <a:pt x="3988929" y="2149780"/>
                  <a:pt x="4022434" y="2136911"/>
                  <a:pt x="4056171" y="2111171"/>
                </a:cubicBezTo>
                <a:cubicBezTo>
                  <a:pt x="4089908" y="2085432"/>
                  <a:pt x="4123043" y="2037465"/>
                  <a:pt x="4155575" y="1967271"/>
                </a:cubicBezTo>
                <a:cubicBezTo>
                  <a:pt x="4188106" y="1897077"/>
                  <a:pt x="4213305" y="1820144"/>
                  <a:pt x="4231170" y="1736474"/>
                </a:cubicBezTo>
                <a:cubicBezTo>
                  <a:pt x="4260843" y="1598558"/>
                  <a:pt x="4275679" y="1491698"/>
                  <a:pt x="4275679" y="1415894"/>
                </a:cubicBezTo>
                <a:lnTo>
                  <a:pt x="4275679" y="1311460"/>
                </a:lnTo>
                <a:cubicBezTo>
                  <a:pt x="4291721" y="1286779"/>
                  <a:pt x="4308041" y="1274439"/>
                  <a:pt x="4324639" y="1274439"/>
                </a:cubicBezTo>
                <a:cubicBezTo>
                  <a:pt x="4338362" y="1274439"/>
                  <a:pt x="4350200" y="1278615"/>
                  <a:pt x="4360153" y="1286968"/>
                </a:cubicBezTo>
                <a:cubicBezTo>
                  <a:pt x="4370106" y="1295321"/>
                  <a:pt x="4375082" y="1306360"/>
                  <a:pt x="4375082" y="1320083"/>
                </a:cubicBezTo>
                <a:lnTo>
                  <a:pt x="4375082" y="2247700"/>
                </a:lnTo>
                <a:lnTo>
                  <a:pt x="3518564" y="2247700"/>
                </a:lnTo>
                <a:cubicBezTo>
                  <a:pt x="3503310" y="2247700"/>
                  <a:pt x="3490919" y="2242836"/>
                  <a:pt x="3481392" y="2233107"/>
                </a:cubicBezTo>
                <a:cubicBezTo>
                  <a:pt x="3471864" y="2223379"/>
                  <a:pt x="3467100" y="2211923"/>
                  <a:pt x="3467100" y="2198740"/>
                </a:cubicBezTo>
                <a:cubicBezTo>
                  <a:pt x="3467100" y="2184105"/>
                  <a:pt x="3472112" y="2172286"/>
                  <a:pt x="3482134" y="2163284"/>
                </a:cubicBezTo>
                <a:cubicBezTo>
                  <a:pt x="3492156" y="2154282"/>
                  <a:pt x="3504268" y="2149780"/>
                  <a:pt x="3518471" y="2149780"/>
                </a:cubicBezTo>
                <a:lnTo>
                  <a:pt x="3581340" y="2149780"/>
                </a:lnTo>
                <a:lnTo>
                  <a:pt x="3581340" y="97920"/>
                </a:lnTo>
                <a:lnTo>
                  <a:pt x="3506092" y="97920"/>
                </a:lnTo>
                <a:cubicBezTo>
                  <a:pt x="3483065" y="81152"/>
                  <a:pt x="3471551" y="65087"/>
                  <a:pt x="3471551" y="49725"/>
                </a:cubicBezTo>
                <a:cubicBezTo>
                  <a:pt x="3471551" y="31520"/>
                  <a:pt x="3483327" y="14945"/>
                  <a:pt x="3506880" y="0"/>
                </a:cubicBezTo>
                <a:close/>
                <a:moveTo>
                  <a:pt x="2519131" y="0"/>
                </a:moveTo>
                <a:lnTo>
                  <a:pt x="2895973" y="0"/>
                </a:lnTo>
                <a:cubicBezTo>
                  <a:pt x="3017848" y="0"/>
                  <a:pt x="3118074" y="28290"/>
                  <a:pt x="3196652" y="84869"/>
                </a:cubicBezTo>
                <a:cubicBezTo>
                  <a:pt x="3275231" y="141447"/>
                  <a:pt x="3329619" y="223256"/>
                  <a:pt x="3359817" y="330293"/>
                </a:cubicBezTo>
                <a:cubicBezTo>
                  <a:pt x="3410878" y="502441"/>
                  <a:pt x="3436409" y="676752"/>
                  <a:pt x="3436409" y="853227"/>
                </a:cubicBezTo>
                <a:lnTo>
                  <a:pt x="3436409" y="1393036"/>
                </a:lnTo>
                <a:cubicBezTo>
                  <a:pt x="3436409" y="1577037"/>
                  <a:pt x="3414093" y="1743907"/>
                  <a:pt x="3369460" y="1893646"/>
                </a:cubicBezTo>
                <a:cubicBezTo>
                  <a:pt x="3343234" y="1979402"/>
                  <a:pt x="3309246" y="2047066"/>
                  <a:pt x="3267496" y="2096637"/>
                </a:cubicBezTo>
                <a:cubicBezTo>
                  <a:pt x="3225745" y="2146207"/>
                  <a:pt x="3175136" y="2183777"/>
                  <a:pt x="3115667" y="2209346"/>
                </a:cubicBezTo>
                <a:cubicBezTo>
                  <a:pt x="3056198" y="2234915"/>
                  <a:pt x="2982967" y="2247700"/>
                  <a:pt x="2895973" y="2247700"/>
                </a:cubicBezTo>
                <a:lnTo>
                  <a:pt x="2519131" y="2247700"/>
                </a:lnTo>
                <a:cubicBezTo>
                  <a:pt x="2504094" y="2247700"/>
                  <a:pt x="2491993" y="2243203"/>
                  <a:pt x="2482829" y="2234208"/>
                </a:cubicBezTo>
                <a:cubicBezTo>
                  <a:pt x="2473664" y="2225214"/>
                  <a:pt x="2469082" y="2213631"/>
                  <a:pt x="2469082" y="2199459"/>
                </a:cubicBezTo>
                <a:cubicBezTo>
                  <a:pt x="2469082" y="2184607"/>
                  <a:pt x="2473761" y="2172614"/>
                  <a:pt x="2483119" y="2163481"/>
                </a:cubicBezTo>
                <a:cubicBezTo>
                  <a:pt x="2492476" y="2154347"/>
                  <a:pt x="2504519" y="2149780"/>
                  <a:pt x="2519247" y="2149780"/>
                </a:cubicBezTo>
                <a:lnTo>
                  <a:pt x="2581838" y="2149780"/>
                </a:lnTo>
                <a:lnTo>
                  <a:pt x="2581838" y="97920"/>
                </a:lnTo>
                <a:lnTo>
                  <a:pt x="2519247" y="97920"/>
                </a:lnTo>
                <a:cubicBezTo>
                  <a:pt x="2503453" y="97920"/>
                  <a:pt x="2491143" y="93272"/>
                  <a:pt x="2482319" y="83976"/>
                </a:cubicBezTo>
                <a:cubicBezTo>
                  <a:pt x="2473494" y="74680"/>
                  <a:pt x="2469082" y="62753"/>
                  <a:pt x="2469082" y="48195"/>
                </a:cubicBezTo>
                <a:cubicBezTo>
                  <a:pt x="2469082" y="35337"/>
                  <a:pt x="2473622" y="24090"/>
                  <a:pt x="2482701" y="14454"/>
                </a:cubicBezTo>
                <a:cubicBezTo>
                  <a:pt x="2491781" y="4818"/>
                  <a:pt x="2503924" y="0"/>
                  <a:pt x="2519131" y="0"/>
                </a:cubicBezTo>
                <a:close/>
                <a:moveTo>
                  <a:pt x="1606806" y="0"/>
                </a:moveTo>
                <a:lnTo>
                  <a:pt x="2010492" y="0"/>
                </a:lnTo>
                <a:lnTo>
                  <a:pt x="2248012" y="1602321"/>
                </a:lnTo>
                <a:lnTo>
                  <a:pt x="2248012" y="210792"/>
                </a:lnTo>
                <a:cubicBezTo>
                  <a:pt x="2248012" y="171754"/>
                  <a:pt x="2243859" y="145303"/>
                  <a:pt x="2235552" y="131441"/>
                </a:cubicBezTo>
                <a:cubicBezTo>
                  <a:pt x="2227245" y="117578"/>
                  <a:pt x="2215611" y="108251"/>
                  <a:pt x="2200652" y="103460"/>
                </a:cubicBezTo>
                <a:lnTo>
                  <a:pt x="2136346" y="97479"/>
                </a:lnTo>
                <a:cubicBezTo>
                  <a:pt x="2116827" y="89180"/>
                  <a:pt x="2107067" y="73780"/>
                  <a:pt x="2107067" y="51278"/>
                </a:cubicBezTo>
                <a:cubicBezTo>
                  <a:pt x="2107067" y="36086"/>
                  <a:pt x="2110803" y="23742"/>
                  <a:pt x="2118276" y="14245"/>
                </a:cubicBezTo>
                <a:cubicBezTo>
                  <a:pt x="2125747" y="4749"/>
                  <a:pt x="2139174" y="0"/>
                  <a:pt x="2158554" y="0"/>
                </a:cubicBezTo>
                <a:lnTo>
                  <a:pt x="2415917" y="0"/>
                </a:lnTo>
                <a:cubicBezTo>
                  <a:pt x="2430274" y="0"/>
                  <a:pt x="2441239" y="5208"/>
                  <a:pt x="2448812" y="15625"/>
                </a:cubicBezTo>
                <a:cubicBezTo>
                  <a:pt x="2456385" y="26041"/>
                  <a:pt x="2460171" y="36450"/>
                  <a:pt x="2460171" y="46851"/>
                </a:cubicBezTo>
                <a:cubicBezTo>
                  <a:pt x="2460171" y="59724"/>
                  <a:pt x="2456794" y="69507"/>
                  <a:pt x="2450041" y="76198"/>
                </a:cubicBezTo>
                <a:cubicBezTo>
                  <a:pt x="2443287" y="82890"/>
                  <a:pt x="2430375" y="90007"/>
                  <a:pt x="2411304" y="97549"/>
                </a:cubicBezTo>
                <a:cubicBezTo>
                  <a:pt x="2388184" y="106543"/>
                  <a:pt x="2372328" y="118065"/>
                  <a:pt x="2363735" y="132113"/>
                </a:cubicBezTo>
                <a:cubicBezTo>
                  <a:pt x="2355142" y="146161"/>
                  <a:pt x="2349702" y="173454"/>
                  <a:pt x="2347415" y="213991"/>
                </a:cubicBezTo>
                <a:lnTo>
                  <a:pt x="2347415" y="2247700"/>
                </a:lnTo>
                <a:lnTo>
                  <a:pt x="2065688" y="2247700"/>
                </a:lnTo>
                <a:lnTo>
                  <a:pt x="1758414" y="253701"/>
                </a:lnTo>
                <a:lnTo>
                  <a:pt x="1758414" y="2028262"/>
                </a:lnTo>
                <a:cubicBezTo>
                  <a:pt x="1758414" y="2073250"/>
                  <a:pt x="1762212" y="2102830"/>
                  <a:pt x="1769808" y="2117002"/>
                </a:cubicBezTo>
                <a:cubicBezTo>
                  <a:pt x="1777404" y="2131173"/>
                  <a:pt x="1787932" y="2140415"/>
                  <a:pt x="1801393" y="2144727"/>
                </a:cubicBezTo>
                <a:lnTo>
                  <a:pt x="1871332" y="2150940"/>
                </a:lnTo>
                <a:cubicBezTo>
                  <a:pt x="1890017" y="2162886"/>
                  <a:pt x="1899359" y="2178564"/>
                  <a:pt x="1899359" y="2197975"/>
                </a:cubicBezTo>
                <a:cubicBezTo>
                  <a:pt x="1899359" y="2213600"/>
                  <a:pt x="1895228" y="2225793"/>
                  <a:pt x="1886968" y="2234556"/>
                </a:cubicBezTo>
                <a:cubicBezTo>
                  <a:pt x="1878708" y="2243319"/>
                  <a:pt x="1865181" y="2247700"/>
                  <a:pt x="1846389" y="2247700"/>
                </a:cubicBezTo>
                <a:lnTo>
                  <a:pt x="1589025" y="2247700"/>
                </a:lnTo>
                <a:cubicBezTo>
                  <a:pt x="1575765" y="2247700"/>
                  <a:pt x="1565322" y="2243207"/>
                  <a:pt x="1557695" y="2234220"/>
                </a:cubicBezTo>
                <a:cubicBezTo>
                  <a:pt x="1550068" y="2225233"/>
                  <a:pt x="1546255" y="2214597"/>
                  <a:pt x="1546255" y="2202310"/>
                </a:cubicBezTo>
                <a:cubicBezTo>
                  <a:pt x="1546255" y="2189359"/>
                  <a:pt x="1549713" y="2179515"/>
                  <a:pt x="1556629" y="2172777"/>
                </a:cubicBezTo>
                <a:cubicBezTo>
                  <a:pt x="1563545" y="2166039"/>
                  <a:pt x="1576105" y="2159146"/>
                  <a:pt x="1594310" y="2152099"/>
                </a:cubicBezTo>
                <a:cubicBezTo>
                  <a:pt x="1618219" y="2142965"/>
                  <a:pt x="1634314" y="2131595"/>
                  <a:pt x="1642598" y="2117987"/>
                </a:cubicBezTo>
                <a:cubicBezTo>
                  <a:pt x="1650881" y="2104379"/>
                  <a:pt x="1656353" y="2073559"/>
                  <a:pt x="1659011" y="2025526"/>
                </a:cubicBezTo>
                <a:lnTo>
                  <a:pt x="1659011" y="97920"/>
                </a:lnTo>
                <a:lnTo>
                  <a:pt x="1606829" y="97920"/>
                </a:lnTo>
                <a:cubicBezTo>
                  <a:pt x="1593275" y="97920"/>
                  <a:pt x="1582016" y="93183"/>
                  <a:pt x="1573053" y="83709"/>
                </a:cubicBezTo>
                <a:cubicBezTo>
                  <a:pt x="1564089" y="74236"/>
                  <a:pt x="1559608" y="62398"/>
                  <a:pt x="1559608" y="48195"/>
                </a:cubicBezTo>
                <a:cubicBezTo>
                  <a:pt x="1559608" y="35306"/>
                  <a:pt x="1564159" y="24051"/>
                  <a:pt x="1573261" y="14431"/>
                </a:cubicBezTo>
                <a:cubicBezTo>
                  <a:pt x="1582364" y="4810"/>
                  <a:pt x="1593546" y="0"/>
                  <a:pt x="1606806" y="0"/>
                </a:cubicBezTo>
                <a:close/>
                <a:moveTo>
                  <a:pt x="1005870" y="0"/>
                </a:moveTo>
                <a:lnTo>
                  <a:pt x="1479728" y="0"/>
                </a:lnTo>
                <a:cubicBezTo>
                  <a:pt x="1493389" y="0"/>
                  <a:pt x="1504914" y="4969"/>
                  <a:pt x="1514303" y="14906"/>
                </a:cubicBezTo>
                <a:cubicBezTo>
                  <a:pt x="1523692" y="24843"/>
                  <a:pt x="1528386" y="35940"/>
                  <a:pt x="1528386" y="48195"/>
                </a:cubicBezTo>
                <a:cubicBezTo>
                  <a:pt x="1528386" y="62104"/>
                  <a:pt x="1523827" y="73869"/>
                  <a:pt x="1514709" y="83489"/>
                </a:cubicBezTo>
                <a:cubicBezTo>
                  <a:pt x="1505591" y="93110"/>
                  <a:pt x="1493915" y="97920"/>
                  <a:pt x="1479681" y="97920"/>
                </a:cubicBezTo>
                <a:lnTo>
                  <a:pt x="1423048" y="97920"/>
                </a:lnTo>
                <a:lnTo>
                  <a:pt x="1423048" y="2149780"/>
                </a:lnTo>
                <a:lnTo>
                  <a:pt x="1489812" y="2149780"/>
                </a:lnTo>
                <a:cubicBezTo>
                  <a:pt x="1513550" y="2166641"/>
                  <a:pt x="1525419" y="2182961"/>
                  <a:pt x="1525419" y="2198740"/>
                </a:cubicBezTo>
                <a:cubicBezTo>
                  <a:pt x="1525419" y="2216498"/>
                  <a:pt x="1513264" y="2232817"/>
                  <a:pt x="1488954" y="2247700"/>
                </a:cubicBezTo>
                <a:lnTo>
                  <a:pt x="986351" y="2247700"/>
                </a:lnTo>
                <a:cubicBezTo>
                  <a:pt x="961964" y="2231859"/>
                  <a:pt x="949770" y="2215539"/>
                  <a:pt x="949770" y="2198740"/>
                </a:cubicBezTo>
                <a:cubicBezTo>
                  <a:pt x="949770" y="2182281"/>
                  <a:pt x="962157" y="2165961"/>
                  <a:pt x="986931" y="2149780"/>
                </a:cubicBezTo>
                <a:lnTo>
                  <a:pt x="1064010" y="2149780"/>
                </a:lnTo>
                <a:lnTo>
                  <a:pt x="1064010" y="97920"/>
                </a:lnTo>
                <a:lnTo>
                  <a:pt x="1005916" y="97920"/>
                </a:lnTo>
                <a:cubicBezTo>
                  <a:pt x="991374" y="97920"/>
                  <a:pt x="980111" y="93013"/>
                  <a:pt x="972129" y="83199"/>
                </a:cubicBezTo>
                <a:cubicBezTo>
                  <a:pt x="964147" y="73386"/>
                  <a:pt x="960156" y="62228"/>
                  <a:pt x="960156" y="49725"/>
                </a:cubicBezTo>
                <a:cubicBezTo>
                  <a:pt x="960156" y="36542"/>
                  <a:pt x="964193" y="24959"/>
                  <a:pt x="972268" y="14976"/>
                </a:cubicBezTo>
                <a:cubicBezTo>
                  <a:pt x="980343" y="4992"/>
                  <a:pt x="991544" y="0"/>
                  <a:pt x="1005870" y="0"/>
                </a:cubicBezTo>
                <a:close/>
                <a:moveTo>
                  <a:pt x="39780" y="0"/>
                </a:moveTo>
                <a:lnTo>
                  <a:pt x="907982" y="0"/>
                </a:lnTo>
                <a:lnTo>
                  <a:pt x="907982" y="847826"/>
                </a:lnTo>
                <a:cubicBezTo>
                  <a:pt x="893130" y="872104"/>
                  <a:pt x="876811" y="884244"/>
                  <a:pt x="859022" y="884244"/>
                </a:cubicBezTo>
                <a:cubicBezTo>
                  <a:pt x="842888" y="884244"/>
                  <a:pt x="831251" y="879356"/>
                  <a:pt x="824111" y="869581"/>
                </a:cubicBezTo>
                <a:cubicBezTo>
                  <a:pt x="816971" y="859806"/>
                  <a:pt x="812783" y="839789"/>
                  <a:pt x="811546" y="809529"/>
                </a:cubicBezTo>
                <a:cubicBezTo>
                  <a:pt x="804932" y="652774"/>
                  <a:pt x="780336" y="506776"/>
                  <a:pt x="737759" y="371534"/>
                </a:cubicBezTo>
                <a:cubicBezTo>
                  <a:pt x="695182" y="236292"/>
                  <a:pt x="655703" y="152289"/>
                  <a:pt x="619323" y="119525"/>
                </a:cubicBezTo>
                <a:cubicBezTo>
                  <a:pt x="603328" y="105122"/>
                  <a:pt x="574250" y="97920"/>
                  <a:pt x="532091" y="97920"/>
                </a:cubicBezTo>
                <a:lnTo>
                  <a:pt x="473278" y="97920"/>
                </a:lnTo>
                <a:lnTo>
                  <a:pt x="473278" y="1060796"/>
                </a:lnTo>
                <a:cubicBezTo>
                  <a:pt x="496105" y="1056283"/>
                  <a:pt x="522385" y="1031726"/>
                  <a:pt x="552120" y="987124"/>
                </a:cubicBezTo>
                <a:cubicBezTo>
                  <a:pt x="595500" y="921180"/>
                  <a:pt x="617191" y="818184"/>
                  <a:pt x="617191" y="678135"/>
                </a:cubicBezTo>
                <a:lnTo>
                  <a:pt x="617191" y="564892"/>
                </a:lnTo>
                <a:cubicBezTo>
                  <a:pt x="617191" y="551880"/>
                  <a:pt x="621893" y="540776"/>
                  <a:pt x="631297" y="531580"/>
                </a:cubicBezTo>
                <a:cubicBezTo>
                  <a:pt x="640701" y="522385"/>
                  <a:pt x="651824" y="517787"/>
                  <a:pt x="664667" y="517787"/>
                </a:cubicBezTo>
                <a:cubicBezTo>
                  <a:pt x="679240" y="517787"/>
                  <a:pt x="690796" y="522667"/>
                  <a:pt x="699335" y="532427"/>
                </a:cubicBezTo>
                <a:cubicBezTo>
                  <a:pt x="707874" y="542186"/>
                  <a:pt x="712143" y="553008"/>
                  <a:pt x="712143" y="564892"/>
                </a:cubicBezTo>
                <a:lnTo>
                  <a:pt x="712143" y="1644234"/>
                </a:lnTo>
                <a:cubicBezTo>
                  <a:pt x="712143" y="1656427"/>
                  <a:pt x="707943" y="1667326"/>
                  <a:pt x="699544" y="1676931"/>
                </a:cubicBezTo>
                <a:cubicBezTo>
                  <a:pt x="691144" y="1686536"/>
                  <a:pt x="679518" y="1691339"/>
                  <a:pt x="664667" y="1691339"/>
                </a:cubicBezTo>
                <a:cubicBezTo>
                  <a:pt x="651500" y="1691339"/>
                  <a:pt x="640295" y="1686818"/>
                  <a:pt x="631053" y="1677777"/>
                </a:cubicBezTo>
                <a:cubicBezTo>
                  <a:pt x="621812" y="1668737"/>
                  <a:pt x="617191" y="1657563"/>
                  <a:pt x="617191" y="1644257"/>
                </a:cubicBezTo>
                <a:lnTo>
                  <a:pt x="617191" y="1539753"/>
                </a:lnTo>
                <a:cubicBezTo>
                  <a:pt x="617191" y="1402564"/>
                  <a:pt x="591057" y="1291099"/>
                  <a:pt x="538790" y="1205357"/>
                </a:cubicBezTo>
                <a:cubicBezTo>
                  <a:pt x="522169" y="1180553"/>
                  <a:pt x="505334" y="1165050"/>
                  <a:pt x="488287" y="1158849"/>
                </a:cubicBezTo>
                <a:lnTo>
                  <a:pt x="473935" y="1156249"/>
                </a:lnTo>
                <a:lnTo>
                  <a:pt x="473568" y="1157864"/>
                </a:lnTo>
                <a:cubicBezTo>
                  <a:pt x="473375" y="1159985"/>
                  <a:pt x="473278" y="1162950"/>
                  <a:pt x="473278" y="1166760"/>
                </a:cubicBezTo>
                <a:lnTo>
                  <a:pt x="473278" y="2149780"/>
                </a:lnTo>
                <a:lnTo>
                  <a:pt x="488555" y="2149780"/>
                </a:lnTo>
                <a:cubicBezTo>
                  <a:pt x="521829" y="2149780"/>
                  <a:pt x="555334" y="2136911"/>
                  <a:pt x="589071" y="2111171"/>
                </a:cubicBezTo>
                <a:cubicBezTo>
                  <a:pt x="622808" y="2085432"/>
                  <a:pt x="655943" y="2037465"/>
                  <a:pt x="688474" y="1967271"/>
                </a:cubicBezTo>
                <a:cubicBezTo>
                  <a:pt x="721006" y="1897077"/>
                  <a:pt x="746205" y="1820144"/>
                  <a:pt x="764070" y="1736474"/>
                </a:cubicBezTo>
                <a:cubicBezTo>
                  <a:pt x="793743" y="1598558"/>
                  <a:pt x="808579" y="1491698"/>
                  <a:pt x="808579" y="1415894"/>
                </a:cubicBezTo>
                <a:lnTo>
                  <a:pt x="808579" y="1311460"/>
                </a:lnTo>
                <a:cubicBezTo>
                  <a:pt x="824621" y="1286779"/>
                  <a:pt x="840941" y="1274439"/>
                  <a:pt x="857539" y="1274439"/>
                </a:cubicBezTo>
                <a:cubicBezTo>
                  <a:pt x="871262" y="1274439"/>
                  <a:pt x="883101" y="1278615"/>
                  <a:pt x="893053" y="1286968"/>
                </a:cubicBezTo>
                <a:cubicBezTo>
                  <a:pt x="903006" y="1295321"/>
                  <a:pt x="907982" y="1306360"/>
                  <a:pt x="907982" y="1320083"/>
                </a:cubicBezTo>
                <a:lnTo>
                  <a:pt x="907982" y="2247700"/>
                </a:lnTo>
                <a:lnTo>
                  <a:pt x="51464" y="2247700"/>
                </a:lnTo>
                <a:cubicBezTo>
                  <a:pt x="36210" y="2247700"/>
                  <a:pt x="23820" y="2242836"/>
                  <a:pt x="14292" y="2233107"/>
                </a:cubicBezTo>
                <a:cubicBezTo>
                  <a:pt x="4764" y="2223379"/>
                  <a:pt x="0" y="2211923"/>
                  <a:pt x="0" y="2198740"/>
                </a:cubicBezTo>
                <a:cubicBezTo>
                  <a:pt x="0" y="2184105"/>
                  <a:pt x="5012" y="2172286"/>
                  <a:pt x="15034" y="2163284"/>
                </a:cubicBezTo>
                <a:cubicBezTo>
                  <a:pt x="25056" y="2154282"/>
                  <a:pt x="37168" y="2149780"/>
                  <a:pt x="51371" y="2149780"/>
                </a:cubicBezTo>
                <a:lnTo>
                  <a:pt x="114240" y="2149780"/>
                </a:lnTo>
                <a:lnTo>
                  <a:pt x="114240" y="97920"/>
                </a:lnTo>
                <a:lnTo>
                  <a:pt x="38992" y="97920"/>
                </a:lnTo>
                <a:cubicBezTo>
                  <a:pt x="15965" y="81152"/>
                  <a:pt x="4451" y="65087"/>
                  <a:pt x="4451" y="49725"/>
                </a:cubicBezTo>
                <a:cubicBezTo>
                  <a:pt x="4451" y="31520"/>
                  <a:pt x="16228" y="14945"/>
                  <a:pt x="39780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279377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67E73D-1C58-1D03-581B-C5ADDD633A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kstvak 14">
            <a:extLst>
              <a:ext uri="{FF2B5EF4-FFF2-40B4-BE49-F238E27FC236}">
                <a16:creationId xmlns:a16="http://schemas.microsoft.com/office/drawing/2014/main" id="{1738A4C7-F808-1A39-6F0D-18A96E9623D6}"/>
              </a:ext>
            </a:extLst>
          </p:cNvPr>
          <p:cNvSpPr txBox="1"/>
          <p:nvPr/>
        </p:nvSpPr>
        <p:spPr>
          <a:xfrm>
            <a:off x="699564" y="499133"/>
            <a:ext cx="11179279" cy="15696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Datum: </a:t>
            </a:r>
            <a:r>
              <a:rPr lang="nl-NL" sz="2000" dirty="0"/>
              <a:t>…………..……</a:t>
            </a:r>
            <a:r>
              <a:rPr lang="nl-NL" sz="2400" dirty="0"/>
              <a:t>dag, </a:t>
            </a:r>
            <a:r>
              <a:rPr lang="nl-NL" sz="2000" dirty="0"/>
              <a:t>……………………………………………………..</a:t>
            </a:r>
            <a:r>
              <a:rPr lang="nl-NL" sz="2400" dirty="0"/>
              <a:t> 202</a:t>
            </a:r>
            <a:r>
              <a:rPr lang="nl-NL" sz="2000" dirty="0"/>
              <a:t>...</a:t>
            </a:r>
            <a:endParaRPr lang="nl-NL" sz="2400" dirty="0"/>
          </a:p>
          <a:p>
            <a:endParaRPr lang="nl-NL" sz="2000" dirty="0"/>
          </a:p>
          <a:p>
            <a:r>
              <a:rPr lang="nl-NL" sz="2400" dirty="0"/>
              <a:t>Seizoen: </a:t>
            </a:r>
            <a:r>
              <a:rPr lang="nl-NL" sz="2800" dirty="0">
                <a:sym typeface="Wingdings" panose="05000000000000000000" pitchFamily="2" charset="2"/>
              </a:rPr>
              <a:t></a:t>
            </a:r>
            <a:r>
              <a:rPr lang="nl-NL" sz="2400" dirty="0">
                <a:sym typeface="Wingdings" panose="05000000000000000000" pitchFamily="2" charset="2"/>
              </a:rPr>
              <a:t> </a:t>
            </a:r>
            <a:r>
              <a:rPr lang="nl-NL" sz="2400" dirty="0"/>
              <a:t>zomer   </a:t>
            </a:r>
            <a:r>
              <a:rPr lang="nl-NL" sz="2800" dirty="0">
                <a:sym typeface="Wingdings" panose="05000000000000000000" pitchFamily="2" charset="2"/>
              </a:rPr>
              <a:t></a:t>
            </a:r>
            <a:r>
              <a:rPr lang="nl-NL" sz="2400" dirty="0">
                <a:sym typeface="Wingdings" panose="05000000000000000000" pitchFamily="2" charset="2"/>
              </a:rPr>
              <a:t> </a:t>
            </a:r>
            <a:r>
              <a:rPr lang="nl-NL" sz="2400" dirty="0"/>
              <a:t>herfst   </a:t>
            </a:r>
            <a:r>
              <a:rPr lang="nl-NL" sz="2800" dirty="0">
                <a:sym typeface="Wingdings" panose="05000000000000000000" pitchFamily="2" charset="2"/>
              </a:rPr>
              <a:t></a:t>
            </a:r>
            <a:r>
              <a:rPr lang="nl-NL" sz="2400" dirty="0">
                <a:sym typeface="Wingdings" panose="05000000000000000000" pitchFamily="2" charset="2"/>
              </a:rPr>
              <a:t> </a:t>
            </a:r>
            <a:r>
              <a:rPr lang="nl-NL" sz="2400" dirty="0"/>
              <a:t>winter   </a:t>
            </a:r>
            <a:r>
              <a:rPr lang="nl-NL" sz="2800" dirty="0">
                <a:sym typeface="Wingdings" panose="05000000000000000000" pitchFamily="2" charset="2"/>
              </a:rPr>
              <a:t></a:t>
            </a:r>
            <a:r>
              <a:rPr lang="nl-NL" sz="2400" dirty="0">
                <a:sym typeface="Wingdings" panose="05000000000000000000" pitchFamily="2" charset="2"/>
              </a:rPr>
              <a:t> </a:t>
            </a:r>
            <a:r>
              <a:rPr lang="nl-NL" sz="2400" dirty="0"/>
              <a:t>lente </a:t>
            </a:r>
          </a:p>
          <a:p>
            <a:endParaRPr lang="nl-NL" sz="2400" dirty="0"/>
          </a:p>
        </p:txBody>
      </p:sp>
      <p:pic>
        <p:nvPicPr>
          <p:cNvPr id="16" name="Graphic 1" descr="Winderig met effen opvulling">
            <a:extLst>
              <a:ext uri="{FF2B5EF4-FFF2-40B4-BE49-F238E27FC236}">
                <a16:creationId xmlns:a16="http://schemas.microsoft.com/office/drawing/2014/main" id="{C5027385-EE70-15E5-626B-0171599068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1874" y="4649480"/>
            <a:ext cx="1389937" cy="1406290"/>
          </a:xfrm>
          <a:prstGeom prst="rect">
            <a:avLst/>
          </a:prstGeom>
        </p:spPr>
      </p:pic>
      <p:pic>
        <p:nvPicPr>
          <p:cNvPr id="17" name="Graphic 2" descr="Mist met effen opvulling">
            <a:extLst>
              <a:ext uri="{FF2B5EF4-FFF2-40B4-BE49-F238E27FC236}">
                <a16:creationId xmlns:a16="http://schemas.microsoft.com/office/drawing/2014/main" id="{93E0435B-71AB-5CB7-D859-BC3488ECB5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28753" y="1930990"/>
            <a:ext cx="1389937" cy="1406290"/>
          </a:xfrm>
          <a:prstGeom prst="rect">
            <a:avLst/>
          </a:prstGeom>
        </p:spPr>
      </p:pic>
      <p:pic>
        <p:nvPicPr>
          <p:cNvPr id="18" name="Graphic 4" descr="Wolk met effen opvulling">
            <a:extLst>
              <a:ext uri="{FF2B5EF4-FFF2-40B4-BE49-F238E27FC236}">
                <a16:creationId xmlns:a16="http://schemas.microsoft.com/office/drawing/2014/main" id="{D71BC7D3-0EEF-FE05-3B48-8A3D16ABFF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07157" y="1902635"/>
            <a:ext cx="1389937" cy="1406290"/>
          </a:xfrm>
          <a:prstGeom prst="rect">
            <a:avLst/>
          </a:prstGeom>
        </p:spPr>
      </p:pic>
      <p:pic>
        <p:nvPicPr>
          <p:cNvPr id="19" name="Graphic 5" descr="Zon met effen opvulling">
            <a:extLst>
              <a:ext uri="{FF2B5EF4-FFF2-40B4-BE49-F238E27FC236}">
                <a16:creationId xmlns:a16="http://schemas.microsoft.com/office/drawing/2014/main" id="{2CAD1B19-0351-0358-7605-447B0F9472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04180" y="1934764"/>
            <a:ext cx="1389937" cy="1406290"/>
          </a:xfrm>
          <a:prstGeom prst="rect">
            <a:avLst/>
          </a:prstGeom>
        </p:spPr>
      </p:pic>
      <p:pic>
        <p:nvPicPr>
          <p:cNvPr id="20" name="Graphic 6" descr="Sneeuw met effen opvulling">
            <a:extLst>
              <a:ext uri="{FF2B5EF4-FFF2-40B4-BE49-F238E27FC236}">
                <a16:creationId xmlns:a16="http://schemas.microsoft.com/office/drawing/2014/main" id="{8F2BA232-4923-5879-4036-25E721ECC17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971942" y="1893183"/>
            <a:ext cx="1389937" cy="1406290"/>
          </a:xfrm>
          <a:prstGeom prst="rect">
            <a:avLst/>
          </a:prstGeom>
        </p:spPr>
      </p:pic>
      <p:pic>
        <p:nvPicPr>
          <p:cNvPr id="21" name="Graphic 7" descr="Thermometer met effen opvulling">
            <a:extLst>
              <a:ext uri="{FF2B5EF4-FFF2-40B4-BE49-F238E27FC236}">
                <a16:creationId xmlns:a16="http://schemas.microsoft.com/office/drawing/2014/main" id="{0ED68572-FBC6-F922-8A3D-C807AE87D55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702600" y="4649480"/>
            <a:ext cx="1389937" cy="1406290"/>
          </a:xfrm>
          <a:prstGeom prst="rect">
            <a:avLst/>
          </a:prstGeom>
        </p:spPr>
      </p:pic>
      <p:pic>
        <p:nvPicPr>
          <p:cNvPr id="22" name="Graphic 8" descr="Halfbewolkt met effen opvulling">
            <a:extLst>
              <a:ext uri="{FF2B5EF4-FFF2-40B4-BE49-F238E27FC236}">
                <a16:creationId xmlns:a16="http://schemas.microsoft.com/office/drawing/2014/main" id="{EF097F8C-0206-2334-1D70-C19FE6F6156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455668" y="1934764"/>
            <a:ext cx="1389937" cy="1406290"/>
          </a:xfrm>
          <a:prstGeom prst="rect">
            <a:avLst/>
          </a:prstGeom>
        </p:spPr>
      </p:pic>
      <p:pic>
        <p:nvPicPr>
          <p:cNvPr id="23" name="Graphic 9" descr="Regen met effen opvulling">
            <a:extLst>
              <a:ext uri="{FF2B5EF4-FFF2-40B4-BE49-F238E27FC236}">
                <a16:creationId xmlns:a16="http://schemas.microsoft.com/office/drawing/2014/main" id="{6C3B9393-433C-1453-CCE1-38746F95B78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350348" y="1902635"/>
            <a:ext cx="1389937" cy="1406290"/>
          </a:xfrm>
          <a:prstGeom prst="rect">
            <a:avLst/>
          </a:prstGeom>
        </p:spPr>
      </p:pic>
      <p:sp>
        <p:nvSpPr>
          <p:cNvPr id="24" name="Rechthoek 23">
            <a:extLst>
              <a:ext uri="{FF2B5EF4-FFF2-40B4-BE49-F238E27FC236}">
                <a16:creationId xmlns:a16="http://schemas.microsoft.com/office/drawing/2014/main" id="{FCB4E465-054A-B338-E418-AB700BA37028}"/>
              </a:ext>
            </a:extLst>
          </p:cNvPr>
          <p:cNvSpPr/>
          <p:nvPr/>
        </p:nvSpPr>
        <p:spPr>
          <a:xfrm>
            <a:off x="1260025" y="3472869"/>
            <a:ext cx="360000" cy="3600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5" name="Rechthoek 24">
            <a:extLst>
              <a:ext uri="{FF2B5EF4-FFF2-40B4-BE49-F238E27FC236}">
                <a16:creationId xmlns:a16="http://schemas.microsoft.com/office/drawing/2014/main" id="{3E468D4D-7E4D-7F90-52CD-B094B60FCF7D}"/>
              </a:ext>
            </a:extLst>
          </p:cNvPr>
          <p:cNvSpPr/>
          <p:nvPr/>
        </p:nvSpPr>
        <p:spPr>
          <a:xfrm>
            <a:off x="7802454" y="3476643"/>
            <a:ext cx="360000" cy="3600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6" name="Rechthoek 25">
            <a:extLst>
              <a:ext uri="{FF2B5EF4-FFF2-40B4-BE49-F238E27FC236}">
                <a16:creationId xmlns:a16="http://schemas.microsoft.com/office/drawing/2014/main" id="{32A3FB8C-0D5A-049D-BD98-A3A3AA70B526}"/>
              </a:ext>
            </a:extLst>
          </p:cNvPr>
          <p:cNvSpPr/>
          <p:nvPr/>
        </p:nvSpPr>
        <p:spPr>
          <a:xfrm>
            <a:off x="6165913" y="3476643"/>
            <a:ext cx="360000" cy="3600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hthoek 26">
            <a:extLst>
              <a:ext uri="{FF2B5EF4-FFF2-40B4-BE49-F238E27FC236}">
                <a16:creationId xmlns:a16="http://schemas.microsoft.com/office/drawing/2014/main" id="{EE0F6478-4DF8-1EF4-4D48-058D796A8A36}"/>
              </a:ext>
            </a:extLst>
          </p:cNvPr>
          <p:cNvSpPr/>
          <p:nvPr/>
        </p:nvSpPr>
        <p:spPr>
          <a:xfrm>
            <a:off x="4555524" y="3465304"/>
            <a:ext cx="360000" cy="3600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8" name="Rechthoek 27">
            <a:extLst>
              <a:ext uri="{FF2B5EF4-FFF2-40B4-BE49-F238E27FC236}">
                <a16:creationId xmlns:a16="http://schemas.microsoft.com/office/drawing/2014/main" id="{929DBBC2-6D0C-F56F-BFA5-2611A0C1BE67}"/>
              </a:ext>
            </a:extLst>
          </p:cNvPr>
          <p:cNvSpPr/>
          <p:nvPr/>
        </p:nvSpPr>
        <p:spPr>
          <a:xfrm>
            <a:off x="2933929" y="3476643"/>
            <a:ext cx="360000" cy="3600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9" name="Rechthoek 28">
            <a:extLst>
              <a:ext uri="{FF2B5EF4-FFF2-40B4-BE49-F238E27FC236}">
                <a16:creationId xmlns:a16="http://schemas.microsoft.com/office/drawing/2014/main" id="{85A722BF-7BA7-FE5A-44BA-6B2472A3B31A}"/>
              </a:ext>
            </a:extLst>
          </p:cNvPr>
          <p:cNvSpPr/>
          <p:nvPr/>
        </p:nvSpPr>
        <p:spPr>
          <a:xfrm>
            <a:off x="9435255" y="3472366"/>
            <a:ext cx="360000" cy="3600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0" name="Tekstvak 29">
            <a:extLst>
              <a:ext uri="{FF2B5EF4-FFF2-40B4-BE49-F238E27FC236}">
                <a16:creationId xmlns:a16="http://schemas.microsoft.com/office/drawing/2014/main" id="{39AEAF2A-9B85-3A41-85B3-DF810B9EC01F}"/>
              </a:ext>
            </a:extLst>
          </p:cNvPr>
          <p:cNvSpPr txBox="1"/>
          <p:nvPr/>
        </p:nvSpPr>
        <p:spPr>
          <a:xfrm>
            <a:off x="2045258" y="5639918"/>
            <a:ext cx="3335844" cy="461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windkracht</a:t>
            </a:r>
            <a:r>
              <a:rPr lang="nl-NL" sz="2000" dirty="0"/>
              <a:t>: ………..</a:t>
            </a:r>
          </a:p>
        </p:txBody>
      </p:sp>
      <p:sp>
        <p:nvSpPr>
          <p:cNvPr id="31" name="Tekstvak 30">
            <a:extLst>
              <a:ext uri="{FF2B5EF4-FFF2-40B4-BE49-F238E27FC236}">
                <a16:creationId xmlns:a16="http://schemas.microsoft.com/office/drawing/2014/main" id="{44B64E47-DDB1-59C5-5F9E-D39E45A92202}"/>
              </a:ext>
            </a:extLst>
          </p:cNvPr>
          <p:cNvSpPr txBox="1"/>
          <p:nvPr/>
        </p:nvSpPr>
        <p:spPr>
          <a:xfrm>
            <a:off x="6762262" y="5639918"/>
            <a:ext cx="4117497" cy="461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temperatuur</a:t>
            </a:r>
            <a:r>
              <a:rPr lang="nl-NL" sz="2000" dirty="0"/>
              <a:t>: ……….. </a:t>
            </a:r>
            <a:r>
              <a:rPr lang="nl-NL" sz="2400" dirty="0"/>
              <a:t>°C</a:t>
            </a:r>
            <a:endParaRPr lang="nl-NL" sz="2000" dirty="0"/>
          </a:p>
        </p:txBody>
      </p:sp>
      <p:sp>
        <p:nvSpPr>
          <p:cNvPr id="32" name="Rechthoek 31">
            <a:extLst>
              <a:ext uri="{FF2B5EF4-FFF2-40B4-BE49-F238E27FC236}">
                <a16:creationId xmlns:a16="http://schemas.microsoft.com/office/drawing/2014/main" id="{E02FB9B4-A142-AB7B-C734-DA2A53C0C285}"/>
              </a:ext>
            </a:extLst>
          </p:cNvPr>
          <p:cNvSpPr/>
          <p:nvPr/>
        </p:nvSpPr>
        <p:spPr>
          <a:xfrm>
            <a:off x="11105751" y="3465304"/>
            <a:ext cx="360000" cy="3600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AD4A5F50-B663-8AF3-ECAD-ABFE8732084C}"/>
              </a:ext>
            </a:extLst>
          </p:cNvPr>
          <p:cNvSpPr txBox="1"/>
          <p:nvPr/>
        </p:nvSpPr>
        <p:spPr>
          <a:xfrm>
            <a:off x="743330" y="3800318"/>
            <a:ext cx="13300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dirty="0"/>
              <a:t>zonnig</a:t>
            </a:r>
          </a:p>
          <a:p>
            <a:pPr algn="ctr"/>
            <a:r>
              <a:rPr lang="nl-NL" sz="2000" dirty="0"/>
              <a:t>onbewolkt</a:t>
            </a:r>
            <a:endParaRPr lang="nl-NL" dirty="0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2ADD1B7F-AFB6-C8A0-EA43-0DC791ADA66E}"/>
              </a:ext>
            </a:extLst>
          </p:cNvPr>
          <p:cNvSpPr txBox="1"/>
          <p:nvPr/>
        </p:nvSpPr>
        <p:spPr>
          <a:xfrm>
            <a:off x="2364536" y="3787102"/>
            <a:ext cx="14876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dirty="0"/>
              <a:t>half bewolkt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4F7283F7-81E1-8F26-A962-3AE36E1053F4}"/>
              </a:ext>
            </a:extLst>
          </p:cNvPr>
          <p:cNvSpPr txBox="1"/>
          <p:nvPr/>
        </p:nvSpPr>
        <p:spPr>
          <a:xfrm>
            <a:off x="3946603" y="3792135"/>
            <a:ext cx="14876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dirty="0"/>
              <a:t>bewolkt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61703261-055C-8C3C-9222-59643DDF2271}"/>
              </a:ext>
            </a:extLst>
          </p:cNvPr>
          <p:cNvSpPr txBox="1"/>
          <p:nvPr/>
        </p:nvSpPr>
        <p:spPr>
          <a:xfrm>
            <a:off x="5570828" y="3832366"/>
            <a:ext cx="14876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dirty="0"/>
              <a:t>mistig</a:t>
            </a:r>
            <a:endParaRPr lang="nl-NL" dirty="0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5167FBC2-7D6A-974D-61F2-C000334DB30C}"/>
              </a:ext>
            </a:extLst>
          </p:cNvPr>
          <p:cNvSpPr txBox="1"/>
          <p:nvPr/>
        </p:nvSpPr>
        <p:spPr>
          <a:xfrm>
            <a:off x="7195053" y="3782069"/>
            <a:ext cx="14876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dirty="0"/>
              <a:t>regen</a:t>
            </a:r>
            <a:endParaRPr lang="nl-NL" dirty="0"/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4540FA63-FF13-89D5-1936-4D9ACA663007}"/>
              </a:ext>
            </a:extLst>
          </p:cNvPr>
          <p:cNvSpPr txBox="1"/>
          <p:nvPr/>
        </p:nvSpPr>
        <p:spPr>
          <a:xfrm>
            <a:off x="8852889" y="3782069"/>
            <a:ext cx="14876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dirty="0"/>
              <a:t>sneeuw</a:t>
            </a:r>
            <a:endParaRPr lang="nl-NL" dirty="0"/>
          </a:p>
        </p:txBody>
      </p:sp>
      <p:pic>
        <p:nvPicPr>
          <p:cNvPr id="13" name="Graphic 12" descr="Bliksem met effen opvulling">
            <a:extLst>
              <a:ext uri="{FF2B5EF4-FFF2-40B4-BE49-F238E27FC236}">
                <a16:creationId xmlns:a16="http://schemas.microsoft.com/office/drawing/2014/main" id="{6A609E07-1C72-3EB8-54EE-B9B45434493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0552732" y="1946759"/>
            <a:ext cx="1353600" cy="1353600"/>
          </a:xfrm>
          <a:prstGeom prst="rect">
            <a:avLst/>
          </a:prstGeom>
        </p:spPr>
      </p:pic>
      <p:sp>
        <p:nvSpPr>
          <p:cNvPr id="14" name="Tekstvak 13">
            <a:extLst>
              <a:ext uri="{FF2B5EF4-FFF2-40B4-BE49-F238E27FC236}">
                <a16:creationId xmlns:a16="http://schemas.microsoft.com/office/drawing/2014/main" id="{F17C887F-4200-E82F-50B9-F0A0AB21D643}"/>
              </a:ext>
            </a:extLst>
          </p:cNvPr>
          <p:cNvSpPr txBox="1"/>
          <p:nvPr/>
        </p:nvSpPr>
        <p:spPr>
          <a:xfrm>
            <a:off x="10485690" y="3790194"/>
            <a:ext cx="14876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dirty="0"/>
              <a:t>onweer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09742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7" grpId="0"/>
      <p:bldP spid="8" grpId="0"/>
      <p:bldP spid="9" grpId="0"/>
      <p:bldP spid="10" grpId="0"/>
      <p:bldP spid="11" grpId="0"/>
      <p:bldP spid="12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471BF6-F51A-578C-558C-3D89B4F5B9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2BD9EBFF-D814-F616-FB54-A1BE8BF020A8}"/>
              </a:ext>
            </a:extLst>
          </p:cNvPr>
          <p:cNvSpPr txBox="1"/>
          <p:nvPr/>
        </p:nvSpPr>
        <p:spPr>
          <a:xfrm>
            <a:off x="10620375" y="5640942"/>
            <a:ext cx="1276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hlinkClick r:id="rId2"/>
              </a:rPr>
              <a:t>Uitleg</a:t>
            </a:r>
            <a:endParaRPr lang="nl-NL" dirty="0"/>
          </a:p>
        </p:txBody>
      </p:sp>
      <p:pic>
        <p:nvPicPr>
          <p:cNvPr id="3" name="Afbeelding 2" descr="Afbeelding met landschap, buitenshuis, wolk, hemel&#10;&#10;Automatisch gegenereerde beschrijving">
            <a:extLst>
              <a:ext uri="{FF2B5EF4-FFF2-40B4-BE49-F238E27FC236}">
                <a16:creationId xmlns:a16="http://schemas.microsoft.com/office/drawing/2014/main" id="{EFCAFEB6-0AF0-E7AA-EA33-7029A96840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81" r="49120"/>
          <a:stretch/>
        </p:blipFill>
        <p:spPr>
          <a:xfrm>
            <a:off x="2001679" y="3343274"/>
            <a:ext cx="4152900" cy="2791400"/>
          </a:xfrm>
          <a:prstGeom prst="rect">
            <a:avLst/>
          </a:prstGeom>
        </p:spPr>
      </p:pic>
      <p:pic>
        <p:nvPicPr>
          <p:cNvPr id="5" name="Afbeelding 4" descr="Afbeelding met landschap, buitenshuis, wolk, hemel&#10;&#10;Automatisch gegenereerde beschrijving">
            <a:extLst>
              <a:ext uri="{FF2B5EF4-FFF2-40B4-BE49-F238E27FC236}">
                <a16:creationId xmlns:a16="http://schemas.microsoft.com/office/drawing/2014/main" id="{34793AAD-E845-AE2C-7C7A-1C51B95E8C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20" b="48681"/>
          <a:stretch/>
        </p:blipFill>
        <p:spPr>
          <a:xfrm>
            <a:off x="6038850" y="723326"/>
            <a:ext cx="4152900" cy="2791399"/>
          </a:xfrm>
          <a:prstGeom prst="rect">
            <a:avLst/>
          </a:prstGeom>
        </p:spPr>
      </p:pic>
      <p:pic>
        <p:nvPicPr>
          <p:cNvPr id="6" name="Afbeelding 5" descr="Afbeelding met landschap, buitenshuis, wolk, hemel&#10;&#10;Automatisch gegenereerde beschrijving">
            <a:extLst>
              <a:ext uri="{FF2B5EF4-FFF2-40B4-BE49-F238E27FC236}">
                <a16:creationId xmlns:a16="http://schemas.microsoft.com/office/drawing/2014/main" id="{97171625-8DC0-2C2B-363F-DE796A2A7E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79" b="50082"/>
          <a:stretch/>
        </p:blipFill>
        <p:spPr>
          <a:xfrm>
            <a:off x="2001679" y="723326"/>
            <a:ext cx="4066461" cy="2715199"/>
          </a:xfrm>
          <a:prstGeom prst="rect">
            <a:avLst/>
          </a:prstGeom>
        </p:spPr>
      </p:pic>
      <p:pic>
        <p:nvPicPr>
          <p:cNvPr id="7" name="Afbeelding 6" descr="Afbeelding met landschap, buitenshuis, wolk, hemel&#10;&#10;Automatisch gegenereerde beschrijving">
            <a:extLst>
              <a:ext uri="{FF2B5EF4-FFF2-40B4-BE49-F238E27FC236}">
                <a16:creationId xmlns:a16="http://schemas.microsoft.com/office/drawing/2014/main" id="{958BEF6B-6604-19B9-9CD1-44D7B4281F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54" t="49918"/>
          <a:stretch/>
        </p:blipFill>
        <p:spPr>
          <a:xfrm>
            <a:off x="6115050" y="3419475"/>
            <a:ext cx="4076700" cy="2724149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17779D4F-47FC-E4AD-A70F-02F94FE7953E}"/>
              </a:ext>
            </a:extLst>
          </p:cNvPr>
          <p:cNvSpPr txBox="1"/>
          <p:nvPr/>
        </p:nvSpPr>
        <p:spPr>
          <a:xfrm>
            <a:off x="2137363" y="862689"/>
            <a:ext cx="2555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/>
              <a:t>Lente: 21 maart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0FFD511D-664B-95DE-230E-C0FF85B8E43F}"/>
              </a:ext>
            </a:extLst>
          </p:cNvPr>
          <p:cNvSpPr txBox="1"/>
          <p:nvPr/>
        </p:nvSpPr>
        <p:spPr>
          <a:xfrm>
            <a:off x="6848670" y="5594775"/>
            <a:ext cx="323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2400" b="1" dirty="0"/>
              <a:t>Winter: 21 december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442B7332-3051-AFCD-B40D-84E90580E777}"/>
              </a:ext>
            </a:extLst>
          </p:cNvPr>
          <p:cNvSpPr txBox="1"/>
          <p:nvPr/>
        </p:nvSpPr>
        <p:spPr>
          <a:xfrm>
            <a:off x="2137362" y="5594775"/>
            <a:ext cx="2555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chemeClr val="bg1"/>
                </a:solidFill>
              </a:rPr>
              <a:t>Zomer: 21 juni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8BD45158-F031-1B2A-1127-14B677901E69}"/>
              </a:ext>
            </a:extLst>
          </p:cNvPr>
          <p:cNvSpPr txBox="1"/>
          <p:nvPr/>
        </p:nvSpPr>
        <p:spPr>
          <a:xfrm>
            <a:off x="7175241" y="862688"/>
            <a:ext cx="2905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2400" b="1" dirty="0">
                <a:solidFill>
                  <a:schemeClr val="bg1"/>
                </a:solidFill>
              </a:rPr>
              <a:t>Herfst: 21 september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760DD3D8-2046-18FB-352B-20DF4E0EFF24}"/>
              </a:ext>
            </a:extLst>
          </p:cNvPr>
          <p:cNvSpPr txBox="1"/>
          <p:nvPr/>
        </p:nvSpPr>
        <p:spPr>
          <a:xfrm>
            <a:off x="4324886" y="2933788"/>
            <a:ext cx="34484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5400" b="1" dirty="0">
                <a:solidFill>
                  <a:schemeClr val="bg1"/>
                </a:solidFill>
              </a:rPr>
              <a:t>Seizoenen</a:t>
            </a:r>
          </a:p>
        </p:txBody>
      </p:sp>
    </p:spTree>
    <p:extLst>
      <p:ext uri="{BB962C8B-B14F-4D97-AF65-F5344CB8AC3E}">
        <p14:creationId xmlns:p14="http://schemas.microsoft.com/office/powerpoint/2010/main" val="2465039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5BFBE3-61E3-C563-E3F3-ABD66BC1EB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 descr="Pompoen silhouet">
            <a:extLst>
              <a:ext uri="{FF2B5EF4-FFF2-40B4-BE49-F238E27FC236}">
                <a16:creationId xmlns:a16="http://schemas.microsoft.com/office/drawing/2014/main" id="{79999D88-D0B2-4517-1A89-5E0E40A5B8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3612" y="2392182"/>
            <a:ext cx="1184380" cy="1184380"/>
          </a:xfrm>
          <a:prstGeom prst="rect">
            <a:avLst/>
          </a:prstGeom>
        </p:spPr>
      </p:pic>
      <p:pic>
        <p:nvPicPr>
          <p:cNvPr id="5" name="Graphic 4" descr="Esdoornblad silhouet">
            <a:extLst>
              <a:ext uri="{FF2B5EF4-FFF2-40B4-BE49-F238E27FC236}">
                <a16:creationId xmlns:a16="http://schemas.microsoft.com/office/drawing/2014/main" id="{C5C45F11-729F-2093-6233-F7A4DF3216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93295" y="3286507"/>
            <a:ext cx="1184380" cy="1184380"/>
          </a:xfrm>
          <a:prstGeom prst="rect">
            <a:avLst/>
          </a:prstGeom>
        </p:spPr>
      </p:pic>
      <p:pic>
        <p:nvPicPr>
          <p:cNvPr id="7" name="Graphic 6" descr="Champignon silhouet">
            <a:extLst>
              <a:ext uri="{FF2B5EF4-FFF2-40B4-BE49-F238E27FC236}">
                <a16:creationId xmlns:a16="http://schemas.microsoft.com/office/drawing/2014/main" id="{6F4C34E7-6C59-F23B-48F0-98C9C42104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420629" y="2773470"/>
            <a:ext cx="1184380" cy="1184380"/>
          </a:xfrm>
          <a:prstGeom prst="rect">
            <a:avLst/>
          </a:prstGeom>
        </p:spPr>
      </p:pic>
      <p:pic>
        <p:nvPicPr>
          <p:cNvPr id="9" name="Graphic 8" descr="Appel silhouet">
            <a:extLst>
              <a:ext uri="{FF2B5EF4-FFF2-40B4-BE49-F238E27FC236}">
                <a16:creationId xmlns:a16="http://schemas.microsoft.com/office/drawing/2014/main" id="{50D0B253-92FD-F263-E6F4-DB39A96F7F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526386" y="2765295"/>
            <a:ext cx="1184380" cy="1184380"/>
          </a:xfrm>
          <a:prstGeom prst="rect">
            <a:avLst/>
          </a:prstGeom>
        </p:spPr>
      </p:pic>
      <p:pic>
        <p:nvPicPr>
          <p:cNvPr id="13" name="Graphic 12" descr="Regen silhouet">
            <a:extLst>
              <a:ext uri="{FF2B5EF4-FFF2-40B4-BE49-F238E27FC236}">
                <a16:creationId xmlns:a16="http://schemas.microsoft.com/office/drawing/2014/main" id="{577BD0AF-9ACB-BE0A-F1D0-0084F41E4ED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944631" y="950006"/>
            <a:ext cx="1184380" cy="1184380"/>
          </a:xfrm>
          <a:prstGeom prst="rect">
            <a:avLst/>
          </a:prstGeom>
        </p:spPr>
      </p:pic>
      <p:grpSp>
        <p:nvGrpSpPr>
          <p:cNvPr id="28" name="Groep 27">
            <a:extLst>
              <a:ext uri="{FF2B5EF4-FFF2-40B4-BE49-F238E27FC236}">
                <a16:creationId xmlns:a16="http://schemas.microsoft.com/office/drawing/2014/main" id="{BC8C5815-5483-4E32-EC07-1730EC7233A5}"/>
              </a:ext>
            </a:extLst>
          </p:cNvPr>
          <p:cNvGrpSpPr/>
          <p:nvPr/>
        </p:nvGrpSpPr>
        <p:grpSpPr>
          <a:xfrm>
            <a:off x="8666102" y="4384657"/>
            <a:ext cx="1075676" cy="1184380"/>
            <a:chOff x="9323927" y="4161876"/>
            <a:chExt cx="1333974" cy="1508298"/>
          </a:xfrm>
        </p:grpSpPr>
        <p:pic>
          <p:nvPicPr>
            <p:cNvPr id="17" name="Graphic 16" descr="Bij met effen opvulling">
              <a:extLst>
                <a:ext uri="{FF2B5EF4-FFF2-40B4-BE49-F238E27FC236}">
                  <a16:creationId xmlns:a16="http://schemas.microsoft.com/office/drawing/2014/main" id="{32C2D4DD-3B3B-E9A4-F3CA-E56961BE0E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 rot="15335197">
              <a:off x="10091931" y="4161876"/>
              <a:ext cx="542191" cy="542191"/>
            </a:xfrm>
            <a:prstGeom prst="rect">
              <a:avLst/>
            </a:prstGeom>
          </p:spPr>
        </p:pic>
        <p:pic>
          <p:nvPicPr>
            <p:cNvPr id="19" name="Graphic 18" descr="Bubbelthee silhouet">
              <a:extLst>
                <a:ext uri="{FF2B5EF4-FFF2-40B4-BE49-F238E27FC236}">
                  <a16:creationId xmlns:a16="http://schemas.microsoft.com/office/drawing/2014/main" id="{7404746A-65D1-2EDF-47B5-4176A8B81A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9323927" y="4336200"/>
              <a:ext cx="1333974" cy="1333974"/>
            </a:xfrm>
            <a:prstGeom prst="rect">
              <a:avLst/>
            </a:prstGeom>
          </p:spPr>
        </p:pic>
      </p:grpSp>
      <p:pic>
        <p:nvPicPr>
          <p:cNvPr id="21" name="Graphic 20" descr="slippers silhouet">
            <a:extLst>
              <a:ext uri="{FF2B5EF4-FFF2-40B4-BE49-F238E27FC236}">
                <a16:creationId xmlns:a16="http://schemas.microsoft.com/office/drawing/2014/main" id="{95FCFF8D-39F2-D495-F1E9-D6996024CFA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983655" y="550730"/>
            <a:ext cx="1184380" cy="1184380"/>
          </a:xfrm>
          <a:prstGeom prst="rect">
            <a:avLst/>
          </a:prstGeom>
        </p:spPr>
      </p:pic>
      <p:pic>
        <p:nvPicPr>
          <p:cNvPr id="23" name="Graphic 22" descr="Dim (kleinere zon) silhouet">
            <a:extLst>
              <a:ext uri="{FF2B5EF4-FFF2-40B4-BE49-F238E27FC236}">
                <a16:creationId xmlns:a16="http://schemas.microsoft.com/office/drawing/2014/main" id="{1645B216-FDE3-2A6C-C806-EE16F097DF8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4002901" y="4285584"/>
            <a:ext cx="1184380" cy="1184380"/>
          </a:xfrm>
          <a:prstGeom prst="rect">
            <a:avLst/>
          </a:prstGeom>
        </p:spPr>
      </p:pic>
      <p:pic>
        <p:nvPicPr>
          <p:cNvPr id="25" name="Graphic 24" descr="Zonnebloem silhouet">
            <a:extLst>
              <a:ext uri="{FF2B5EF4-FFF2-40B4-BE49-F238E27FC236}">
                <a16:creationId xmlns:a16="http://schemas.microsoft.com/office/drawing/2014/main" id="{F7A84FEF-C64E-D424-7885-024A4543D82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080753" y="740620"/>
            <a:ext cx="1184380" cy="1184380"/>
          </a:xfrm>
          <a:prstGeom prst="rect">
            <a:avLst/>
          </a:prstGeom>
        </p:spPr>
      </p:pic>
      <p:pic>
        <p:nvPicPr>
          <p:cNvPr id="30" name="Graphic 29" descr="Schaatsen silhouet">
            <a:extLst>
              <a:ext uri="{FF2B5EF4-FFF2-40B4-BE49-F238E27FC236}">
                <a16:creationId xmlns:a16="http://schemas.microsoft.com/office/drawing/2014/main" id="{470015BA-9C5A-7AEB-EEE8-C098587E0A6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6770999" y="3479826"/>
            <a:ext cx="1184380" cy="1184380"/>
          </a:xfrm>
          <a:prstGeom prst="rect">
            <a:avLst/>
          </a:prstGeom>
        </p:spPr>
      </p:pic>
      <p:pic>
        <p:nvPicPr>
          <p:cNvPr id="32" name="Graphic 31" descr="Dorre boom silhouet">
            <a:extLst>
              <a:ext uri="{FF2B5EF4-FFF2-40B4-BE49-F238E27FC236}">
                <a16:creationId xmlns:a16="http://schemas.microsoft.com/office/drawing/2014/main" id="{5CCC5E85-EF87-6A4D-0FD5-63C1B9A12B9E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0139717" y="2614692"/>
            <a:ext cx="1184380" cy="1184380"/>
          </a:xfrm>
          <a:prstGeom prst="rect">
            <a:avLst/>
          </a:prstGeom>
        </p:spPr>
      </p:pic>
      <p:pic>
        <p:nvPicPr>
          <p:cNvPr id="34" name="Graphic 33" descr="Sneeuw silhouet">
            <a:extLst>
              <a:ext uri="{FF2B5EF4-FFF2-40B4-BE49-F238E27FC236}">
                <a16:creationId xmlns:a16="http://schemas.microsoft.com/office/drawing/2014/main" id="{FE333498-DFBA-2A36-88A5-1BB838E22A0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10519057" y="935087"/>
            <a:ext cx="1184380" cy="1184380"/>
          </a:xfrm>
          <a:prstGeom prst="rect">
            <a:avLst/>
          </a:prstGeom>
        </p:spPr>
      </p:pic>
      <p:pic>
        <p:nvPicPr>
          <p:cNvPr id="36" name="Graphic 35" descr="Sneeuwpop silhouet">
            <a:extLst>
              <a:ext uri="{FF2B5EF4-FFF2-40B4-BE49-F238E27FC236}">
                <a16:creationId xmlns:a16="http://schemas.microsoft.com/office/drawing/2014/main" id="{60442778-8BDF-6D79-89E0-54CB557118FE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5602842" y="1173106"/>
            <a:ext cx="1184380" cy="1184380"/>
          </a:xfrm>
          <a:prstGeom prst="rect">
            <a:avLst/>
          </a:prstGeom>
        </p:spPr>
      </p:pic>
      <p:pic>
        <p:nvPicPr>
          <p:cNvPr id="38" name="Graphic 37" descr="Vlinder silhouet">
            <a:extLst>
              <a:ext uri="{FF2B5EF4-FFF2-40B4-BE49-F238E27FC236}">
                <a16:creationId xmlns:a16="http://schemas.microsoft.com/office/drawing/2014/main" id="{3C44F7C0-4B22-B685-AF25-959D78484123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3840348" y="2754938"/>
            <a:ext cx="1184380" cy="1184380"/>
          </a:xfrm>
          <a:prstGeom prst="rect">
            <a:avLst/>
          </a:prstGeom>
        </p:spPr>
      </p:pic>
      <p:pic>
        <p:nvPicPr>
          <p:cNvPr id="40" name="Graphic 39" descr="Bloem silhouet">
            <a:extLst>
              <a:ext uri="{FF2B5EF4-FFF2-40B4-BE49-F238E27FC236}">
                <a16:creationId xmlns:a16="http://schemas.microsoft.com/office/drawing/2014/main" id="{C06A2003-59D3-553A-472A-89F5F7C73681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7149954" y="1921481"/>
            <a:ext cx="1184380" cy="1184380"/>
          </a:xfrm>
          <a:prstGeom prst="rect">
            <a:avLst/>
          </a:prstGeom>
        </p:spPr>
      </p:pic>
      <p:pic>
        <p:nvPicPr>
          <p:cNvPr id="42" name="Graphic 41" descr="Halfbewolkt silhouet">
            <a:extLst>
              <a:ext uri="{FF2B5EF4-FFF2-40B4-BE49-F238E27FC236}">
                <a16:creationId xmlns:a16="http://schemas.microsoft.com/office/drawing/2014/main" id="{A90C990C-0753-583E-E68E-F0C69C1D0CA5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1089286" y="4422477"/>
            <a:ext cx="1184380" cy="1184380"/>
          </a:xfrm>
          <a:prstGeom prst="rect">
            <a:avLst/>
          </a:prstGeom>
        </p:spPr>
      </p:pic>
      <p:pic>
        <p:nvPicPr>
          <p:cNvPr id="47" name="Afbeelding 46" descr="Afbeelding met clipart, illustratie, tekenfilm, kunst&#10;&#10;Automatisch gegenereerde beschrijving">
            <a:extLst>
              <a:ext uri="{FF2B5EF4-FFF2-40B4-BE49-F238E27FC236}">
                <a16:creationId xmlns:a16="http://schemas.microsoft.com/office/drawing/2014/main" id="{264B14B1-E4CA-A547-6DFD-89F9D3F7590A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469" y="1683714"/>
            <a:ext cx="1385406" cy="695950"/>
          </a:xfrm>
          <a:prstGeom prst="rect">
            <a:avLst/>
          </a:prstGeom>
        </p:spPr>
      </p:pic>
      <p:pic>
        <p:nvPicPr>
          <p:cNvPr id="49" name="Afbeelding 48" descr="Afbeelding met zwart, duisternis&#10;&#10;Automatisch gegenereerde beschrijving">
            <a:extLst>
              <a:ext uri="{FF2B5EF4-FFF2-40B4-BE49-F238E27FC236}">
                <a16:creationId xmlns:a16="http://schemas.microsoft.com/office/drawing/2014/main" id="{23FBDEDF-68C5-E008-16AE-F2CFD0C765F6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062" y="5406660"/>
            <a:ext cx="1272440" cy="636220"/>
          </a:xfrm>
          <a:prstGeom prst="rect">
            <a:avLst/>
          </a:prstGeom>
        </p:spPr>
      </p:pic>
      <p:pic>
        <p:nvPicPr>
          <p:cNvPr id="51" name="Afbeelding 50" descr="Afbeelding met zwart, duisternis&#10;&#10;Automatisch gegenereerde beschrijving">
            <a:extLst>
              <a:ext uri="{FF2B5EF4-FFF2-40B4-BE49-F238E27FC236}">
                <a16:creationId xmlns:a16="http://schemas.microsoft.com/office/drawing/2014/main" id="{578B7BB2-FFB4-4DEB-6683-BC0EA184E8EE}"/>
              </a:ext>
            </a:extLst>
          </p:cNvPr>
          <p:cNvPicPr>
            <a:picLocks noChangeAspect="1"/>
          </p:cNvPicPr>
          <p:nvPr/>
        </p:nvPicPr>
        <p:blipFill rotWithShape="1"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6" t="34680" r="10225" b="15136"/>
          <a:stretch/>
        </p:blipFill>
        <p:spPr>
          <a:xfrm>
            <a:off x="10391184" y="4494156"/>
            <a:ext cx="1214841" cy="1234109"/>
          </a:xfrm>
          <a:prstGeom prst="ellipse">
            <a:avLst/>
          </a:prstGeom>
        </p:spPr>
      </p:pic>
      <p:grpSp>
        <p:nvGrpSpPr>
          <p:cNvPr id="2" name="Groep 1">
            <a:extLst>
              <a:ext uri="{FF2B5EF4-FFF2-40B4-BE49-F238E27FC236}">
                <a16:creationId xmlns:a16="http://schemas.microsoft.com/office/drawing/2014/main" id="{E9FF2943-D3BC-2E3E-8E51-98651E14FC7A}"/>
              </a:ext>
            </a:extLst>
          </p:cNvPr>
          <p:cNvGrpSpPr/>
          <p:nvPr/>
        </p:nvGrpSpPr>
        <p:grpSpPr>
          <a:xfrm>
            <a:off x="962091" y="439103"/>
            <a:ext cx="9006557" cy="5858955"/>
            <a:chOff x="959829" y="453106"/>
            <a:chExt cx="9006557" cy="5858955"/>
          </a:xfrm>
        </p:grpSpPr>
        <p:sp>
          <p:nvSpPr>
            <p:cNvPr id="52" name="Ovaal 51">
              <a:extLst>
                <a:ext uri="{FF2B5EF4-FFF2-40B4-BE49-F238E27FC236}">
                  <a16:creationId xmlns:a16="http://schemas.microsoft.com/office/drawing/2014/main" id="{E64DD963-5816-788E-031C-0561B533B6ED}"/>
                </a:ext>
              </a:extLst>
            </p:cNvPr>
            <p:cNvSpPr/>
            <p:nvPr/>
          </p:nvSpPr>
          <p:spPr>
            <a:xfrm>
              <a:off x="959829" y="591289"/>
              <a:ext cx="1440000" cy="1440000"/>
            </a:xfrm>
            <a:prstGeom prst="ellipse">
              <a:avLst/>
            </a:prstGeom>
            <a:noFill/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3" name="Ovaal 52">
              <a:extLst>
                <a:ext uri="{FF2B5EF4-FFF2-40B4-BE49-F238E27FC236}">
                  <a16:creationId xmlns:a16="http://schemas.microsoft.com/office/drawing/2014/main" id="{C3973FF3-681A-A82A-3881-6779D574E3AF}"/>
                </a:ext>
              </a:extLst>
            </p:cNvPr>
            <p:cNvSpPr/>
            <p:nvPr/>
          </p:nvSpPr>
          <p:spPr>
            <a:xfrm>
              <a:off x="2482031" y="4872061"/>
              <a:ext cx="1440000" cy="1440000"/>
            </a:xfrm>
            <a:prstGeom prst="ellipse">
              <a:avLst/>
            </a:prstGeom>
            <a:noFill/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4" name="Ovaal 53">
              <a:extLst>
                <a:ext uri="{FF2B5EF4-FFF2-40B4-BE49-F238E27FC236}">
                  <a16:creationId xmlns:a16="http://schemas.microsoft.com/office/drawing/2014/main" id="{CB5D6621-3E62-4D77-8224-4E9F10FC245C}"/>
                </a:ext>
              </a:extLst>
            </p:cNvPr>
            <p:cNvSpPr/>
            <p:nvPr/>
          </p:nvSpPr>
          <p:spPr>
            <a:xfrm>
              <a:off x="8526386" y="4230792"/>
              <a:ext cx="1440000" cy="1440000"/>
            </a:xfrm>
            <a:prstGeom prst="ellipse">
              <a:avLst/>
            </a:prstGeom>
            <a:noFill/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55" name="Ovaal 54">
              <a:extLst>
                <a:ext uri="{FF2B5EF4-FFF2-40B4-BE49-F238E27FC236}">
                  <a16:creationId xmlns:a16="http://schemas.microsoft.com/office/drawing/2014/main" id="{B57B617F-BCC9-F7E9-E6B4-9AFDC285242F}"/>
                </a:ext>
              </a:extLst>
            </p:cNvPr>
            <p:cNvSpPr/>
            <p:nvPr/>
          </p:nvSpPr>
          <p:spPr>
            <a:xfrm>
              <a:off x="3913704" y="4152061"/>
              <a:ext cx="1440000" cy="1440000"/>
            </a:xfrm>
            <a:prstGeom prst="ellipse">
              <a:avLst/>
            </a:prstGeom>
            <a:noFill/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6" name="Ovaal 55">
              <a:extLst>
                <a:ext uri="{FF2B5EF4-FFF2-40B4-BE49-F238E27FC236}">
                  <a16:creationId xmlns:a16="http://schemas.microsoft.com/office/drawing/2014/main" id="{E295DEA8-61F6-E002-5921-90C55EAB57A7}"/>
                </a:ext>
              </a:extLst>
            </p:cNvPr>
            <p:cNvSpPr/>
            <p:nvPr/>
          </p:nvSpPr>
          <p:spPr>
            <a:xfrm>
              <a:off x="3715379" y="2531853"/>
              <a:ext cx="1440000" cy="1440000"/>
            </a:xfrm>
            <a:prstGeom prst="ellipse">
              <a:avLst/>
            </a:prstGeom>
            <a:noFill/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57" name="Ovaal 56">
              <a:extLst>
                <a:ext uri="{FF2B5EF4-FFF2-40B4-BE49-F238E27FC236}">
                  <a16:creationId xmlns:a16="http://schemas.microsoft.com/office/drawing/2014/main" id="{B33702E9-BCAD-6284-3760-F2C91A36A5E8}"/>
                </a:ext>
              </a:extLst>
            </p:cNvPr>
            <p:cNvSpPr/>
            <p:nvPr/>
          </p:nvSpPr>
          <p:spPr>
            <a:xfrm>
              <a:off x="3840090" y="453106"/>
              <a:ext cx="1440000" cy="1440000"/>
            </a:xfrm>
            <a:prstGeom prst="ellipse">
              <a:avLst/>
            </a:prstGeom>
            <a:noFill/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16" name="Groep 15">
            <a:extLst>
              <a:ext uri="{FF2B5EF4-FFF2-40B4-BE49-F238E27FC236}">
                <a16:creationId xmlns:a16="http://schemas.microsoft.com/office/drawing/2014/main" id="{CDA930BD-71B5-8A4F-0945-F01FF51AC4C0}"/>
              </a:ext>
            </a:extLst>
          </p:cNvPr>
          <p:cNvGrpSpPr/>
          <p:nvPr/>
        </p:nvGrpSpPr>
        <p:grpSpPr>
          <a:xfrm>
            <a:off x="5525075" y="795515"/>
            <a:ext cx="6306172" cy="5053364"/>
            <a:chOff x="5525075" y="795515"/>
            <a:chExt cx="6306172" cy="5053364"/>
          </a:xfrm>
        </p:grpSpPr>
        <p:sp>
          <p:nvSpPr>
            <p:cNvPr id="58" name="Ovaal 57">
              <a:extLst>
                <a:ext uri="{FF2B5EF4-FFF2-40B4-BE49-F238E27FC236}">
                  <a16:creationId xmlns:a16="http://schemas.microsoft.com/office/drawing/2014/main" id="{54A58BDA-B475-37ED-7352-207E97DA00E1}"/>
                </a:ext>
              </a:extLst>
            </p:cNvPr>
            <p:cNvSpPr/>
            <p:nvPr/>
          </p:nvSpPr>
          <p:spPr>
            <a:xfrm>
              <a:off x="10391247" y="795515"/>
              <a:ext cx="1440000" cy="1440000"/>
            </a:xfrm>
            <a:prstGeom prst="ellipse">
              <a:avLst/>
            </a:prstGeom>
            <a:noFill/>
            <a:ln w="76200"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59" name="Ovaal 58">
              <a:extLst>
                <a:ext uri="{FF2B5EF4-FFF2-40B4-BE49-F238E27FC236}">
                  <a16:creationId xmlns:a16="http://schemas.microsoft.com/office/drawing/2014/main" id="{C2FA1576-9067-3C35-803C-E288202DB0EC}"/>
                </a:ext>
              </a:extLst>
            </p:cNvPr>
            <p:cNvSpPr/>
            <p:nvPr/>
          </p:nvSpPr>
          <p:spPr>
            <a:xfrm>
              <a:off x="10011907" y="2531853"/>
              <a:ext cx="1440000" cy="1440000"/>
            </a:xfrm>
            <a:prstGeom prst="ellipse">
              <a:avLst/>
            </a:prstGeom>
            <a:noFill/>
            <a:ln w="76200"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60" name="Ovaal 59">
              <a:extLst>
                <a:ext uri="{FF2B5EF4-FFF2-40B4-BE49-F238E27FC236}">
                  <a16:creationId xmlns:a16="http://schemas.microsoft.com/office/drawing/2014/main" id="{E7235F65-6D49-10C9-99A6-181C5DB77B00}"/>
                </a:ext>
              </a:extLst>
            </p:cNvPr>
            <p:cNvSpPr/>
            <p:nvPr/>
          </p:nvSpPr>
          <p:spPr>
            <a:xfrm>
              <a:off x="10283271" y="4408879"/>
              <a:ext cx="1440000" cy="1440000"/>
            </a:xfrm>
            <a:prstGeom prst="ellipse">
              <a:avLst/>
            </a:prstGeom>
            <a:noFill/>
            <a:ln w="76200"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61" name="Ovaal 60">
              <a:extLst>
                <a:ext uri="{FF2B5EF4-FFF2-40B4-BE49-F238E27FC236}">
                  <a16:creationId xmlns:a16="http://schemas.microsoft.com/office/drawing/2014/main" id="{2F0816FD-CC50-1FF9-1073-0C678A4EAFE8}"/>
                </a:ext>
              </a:extLst>
            </p:cNvPr>
            <p:cNvSpPr/>
            <p:nvPr/>
          </p:nvSpPr>
          <p:spPr>
            <a:xfrm>
              <a:off x="6625778" y="3409104"/>
              <a:ext cx="1440000" cy="1440000"/>
            </a:xfrm>
            <a:prstGeom prst="ellipse">
              <a:avLst/>
            </a:prstGeom>
            <a:noFill/>
            <a:ln w="76200"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62" name="Ovaal 61">
              <a:extLst>
                <a:ext uri="{FF2B5EF4-FFF2-40B4-BE49-F238E27FC236}">
                  <a16:creationId xmlns:a16="http://schemas.microsoft.com/office/drawing/2014/main" id="{49ADE183-B0D2-7883-52B6-9025BF5409C7}"/>
                </a:ext>
              </a:extLst>
            </p:cNvPr>
            <p:cNvSpPr/>
            <p:nvPr/>
          </p:nvSpPr>
          <p:spPr>
            <a:xfrm>
              <a:off x="5525075" y="1048468"/>
              <a:ext cx="1440000" cy="1440000"/>
            </a:xfrm>
            <a:prstGeom prst="ellipse">
              <a:avLst/>
            </a:prstGeom>
            <a:noFill/>
            <a:ln w="76200"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grpSp>
        <p:nvGrpSpPr>
          <p:cNvPr id="12" name="Groep 11">
            <a:extLst>
              <a:ext uri="{FF2B5EF4-FFF2-40B4-BE49-F238E27FC236}">
                <a16:creationId xmlns:a16="http://schemas.microsoft.com/office/drawing/2014/main" id="{8B7FAB97-CABC-2B15-B906-AE410599FB3B}"/>
              </a:ext>
            </a:extLst>
          </p:cNvPr>
          <p:cNvGrpSpPr/>
          <p:nvPr/>
        </p:nvGrpSpPr>
        <p:grpSpPr>
          <a:xfrm>
            <a:off x="939075" y="197754"/>
            <a:ext cx="9327534" cy="4296402"/>
            <a:chOff x="911419" y="315221"/>
            <a:chExt cx="9327534" cy="4296402"/>
          </a:xfrm>
        </p:grpSpPr>
        <p:sp>
          <p:nvSpPr>
            <p:cNvPr id="63" name="Ovaal 62">
              <a:extLst>
                <a:ext uri="{FF2B5EF4-FFF2-40B4-BE49-F238E27FC236}">
                  <a16:creationId xmlns:a16="http://schemas.microsoft.com/office/drawing/2014/main" id="{52BE5034-B569-CDB7-DD4F-3F42253B082A}"/>
                </a:ext>
              </a:extLst>
            </p:cNvPr>
            <p:cNvSpPr/>
            <p:nvPr/>
          </p:nvSpPr>
          <p:spPr>
            <a:xfrm>
              <a:off x="7106591" y="315221"/>
              <a:ext cx="1440000" cy="1440000"/>
            </a:xfrm>
            <a:prstGeom prst="ellipse">
              <a:avLst/>
            </a:prstGeom>
            <a:noFill/>
            <a:ln w="762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64" name="Ovaal 63">
              <a:extLst>
                <a:ext uri="{FF2B5EF4-FFF2-40B4-BE49-F238E27FC236}">
                  <a16:creationId xmlns:a16="http://schemas.microsoft.com/office/drawing/2014/main" id="{C96C9315-2B2F-46F6-C2F7-15C8D839FA87}"/>
                </a:ext>
              </a:extLst>
            </p:cNvPr>
            <p:cNvSpPr/>
            <p:nvPr/>
          </p:nvSpPr>
          <p:spPr>
            <a:xfrm>
              <a:off x="8798953" y="939663"/>
              <a:ext cx="1440000" cy="1440000"/>
            </a:xfrm>
            <a:prstGeom prst="ellipse">
              <a:avLst/>
            </a:prstGeom>
            <a:noFill/>
            <a:ln w="762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65" name="Ovaal 64">
              <a:extLst>
                <a:ext uri="{FF2B5EF4-FFF2-40B4-BE49-F238E27FC236}">
                  <a16:creationId xmlns:a16="http://schemas.microsoft.com/office/drawing/2014/main" id="{A54D3FE7-BF42-96C3-7654-6DBFA8AB2F4A}"/>
                </a:ext>
              </a:extLst>
            </p:cNvPr>
            <p:cNvSpPr/>
            <p:nvPr/>
          </p:nvSpPr>
          <p:spPr>
            <a:xfrm>
              <a:off x="5265682" y="2776210"/>
              <a:ext cx="1440000" cy="1440000"/>
            </a:xfrm>
            <a:prstGeom prst="ellipse">
              <a:avLst/>
            </a:prstGeom>
            <a:noFill/>
            <a:ln w="762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66" name="Ovaal 65">
              <a:extLst>
                <a:ext uri="{FF2B5EF4-FFF2-40B4-BE49-F238E27FC236}">
                  <a16:creationId xmlns:a16="http://schemas.microsoft.com/office/drawing/2014/main" id="{C0E748ED-398E-903B-4532-90849D908D80}"/>
                </a:ext>
              </a:extLst>
            </p:cNvPr>
            <p:cNvSpPr/>
            <p:nvPr/>
          </p:nvSpPr>
          <p:spPr>
            <a:xfrm>
              <a:off x="2233503" y="3171623"/>
              <a:ext cx="1440000" cy="1440000"/>
            </a:xfrm>
            <a:prstGeom prst="ellipse">
              <a:avLst/>
            </a:prstGeom>
            <a:noFill/>
            <a:ln w="762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67" name="Ovaal 66">
              <a:extLst>
                <a:ext uri="{FF2B5EF4-FFF2-40B4-BE49-F238E27FC236}">
                  <a16:creationId xmlns:a16="http://schemas.microsoft.com/office/drawing/2014/main" id="{0EBF8DC1-1EB0-0132-8CA9-8FBCE2146332}"/>
                </a:ext>
              </a:extLst>
            </p:cNvPr>
            <p:cNvSpPr/>
            <p:nvPr/>
          </p:nvSpPr>
          <p:spPr>
            <a:xfrm>
              <a:off x="911419" y="2325708"/>
              <a:ext cx="1440000" cy="1440000"/>
            </a:xfrm>
            <a:prstGeom prst="ellipse">
              <a:avLst/>
            </a:prstGeom>
            <a:noFill/>
            <a:ln w="762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68" name="Ovaal 67">
              <a:extLst>
                <a:ext uri="{FF2B5EF4-FFF2-40B4-BE49-F238E27FC236}">
                  <a16:creationId xmlns:a16="http://schemas.microsoft.com/office/drawing/2014/main" id="{34312857-C4E6-823E-B339-0D8567561812}"/>
                </a:ext>
              </a:extLst>
            </p:cNvPr>
            <p:cNvSpPr/>
            <p:nvPr/>
          </p:nvSpPr>
          <p:spPr>
            <a:xfrm>
              <a:off x="8437919" y="2644163"/>
              <a:ext cx="1440000" cy="1440000"/>
            </a:xfrm>
            <a:prstGeom prst="ellipse">
              <a:avLst/>
            </a:prstGeom>
            <a:noFill/>
            <a:ln w="762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pic>
        <p:nvPicPr>
          <p:cNvPr id="74" name="Graphic 73" descr="Kersenbloesem silhouet">
            <a:extLst>
              <a:ext uri="{FF2B5EF4-FFF2-40B4-BE49-F238E27FC236}">
                <a16:creationId xmlns:a16="http://schemas.microsoft.com/office/drawing/2014/main" id="{3D6F6551-2125-6468-2082-3CFC08F89CD4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5327576" y="4995274"/>
            <a:ext cx="1192508" cy="1192508"/>
          </a:xfrm>
          <a:prstGeom prst="rect">
            <a:avLst/>
          </a:prstGeom>
        </p:spPr>
      </p:pic>
      <p:grpSp>
        <p:nvGrpSpPr>
          <p:cNvPr id="14" name="Groep 13">
            <a:extLst>
              <a:ext uri="{FF2B5EF4-FFF2-40B4-BE49-F238E27FC236}">
                <a16:creationId xmlns:a16="http://schemas.microsoft.com/office/drawing/2014/main" id="{16CC31D4-4353-0D2F-8F2E-33234475D6F3}"/>
              </a:ext>
            </a:extLst>
          </p:cNvPr>
          <p:cNvGrpSpPr/>
          <p:nvPr/>
        </p:nvGrpSpPr>
        <p:grpSpPr>
          <a:xfrm>
            <a:off x="932357" y="1325295"/>
            <a:ext cx="7542335" cy="5097583"/>
            <a:chOff x="932357" y="1325295"/>
            <a:chExt cx="7542335" cy="5097583"/>
          </a:xfrm>
        </p:grpSpPr>
        <p:sp>
          <p:nvSpPr>
            <p:cNvPr id="69" name="Ovaal 68">
              <a:extLst>
                <a:ext uri="{FF2B5EF4-FFF2-40B4-BE49-F238E27FC236}">
                  <a16:creationId xmlns:a16="http://schemas.microsoft.com/office/drawing/2014/main" id="{A857A352-021C-5AC9-7DDF-4A1982053274}"/>
                </a:ext>
              </a:extLst>
            </p:cNvPr>
            <p:cNvSpPr/>
            <p:nvPr/>
          </p:nvSpPr>
          <p:spPr>
            <a:xfrm>
              <a:off x="932357" y="4345877"/>
              <a:ext cx="1440000" cy="1440000"/>
            </a:xfrm>
            <a:prstGeom prst="ellipse">
              <a:avLst/>
            </a:prstGeom>
            <a:noFill/>
            <a:ln w="76200">
              <a:solidFill>
                <a:srgbClr val="00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70" name="Ovaal 69">
              <a:extLst>
                <a:ext uri="{FF2B5EF4-FFF2-40B4-BE49-F238E27FC236}">
                  <a16:creationId xmlns:a16="http://schemas.microsoft.com/office/drawing/2014/main" id="{6C2B5067-235C-C8C2-4977-34097741F206}"/>
                </a:ext>
              </a:extLst>
            </p:cNvPr>
            <p:cNvSpPr/>
            <p:nvPr/>
          </p:nvSpPr>
          <p:spPr>
            <a:xfrm>
              <a:off x="7034692" y="4982878"/>
              <a:ext cx="1440000" cy="1440000"/>
            </a:xfrm>
            <a:prstGeom prst="ellipse">
              <a:avLst/>
            </a:prstGeom>
            <a:noFill/>
            <a:ln w="76200">
              <a:solidFill>
                <a:srgbClr val="00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71" name="Ovaal 70">
              <a:extLst>
                <a:ext uri="{FF2B5EF4-FFF2-40B4-BE49-F238E27FC236}">
                  <a16:creationId xmlns:a16="http://schemas.microsoft.com/office/drawing/2014/main" id="{F72D2D8F-3A85-9F9F-977C-27621707875F}"/>
                </a:ext>
              </a:extLst>
            </p:cNvPr>
            <p:cNvSpPr/>
            <p:nvPr/>
          </p:nvSpPr>
          <p:spPr>
            <a:xfrm>
              <a:off x="7002504" y="1835330"/>
              <a:ext cx="1440000" cy="1440000"/>
            </a:xfrm>
            <a:prstGeom prst="ellipse">
              <a:avLst/>
            </a:prstGeom>
            <a:noFill/>
            <a:ln w="76200">
              <a:solidFill>
                <a:srgbClr val="00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72" name="Ovaal 71">
              <a:extLst>
                <a:ext uri="{FF2B5EF4-FFF2-40B4-BE49-F238E27FC236}">
                  <a16:creationId xmlns:a16="http://schemas.microsoft.com/office/drawing/2014/main" id="{51C0760F-8412-CA54-83F4-9FCB9C68CF29}"/>
                </a:ext>
              </a:extLst>
            </p:cNvPr>
            <p:cNvSpPr/>
            <p:nvPr/>
          </p:nvSpPr>
          <p:spPr>
            <a:xfrm>
              <a:off x="2550681" y="1325295"/>
              <a:ext cx="1440000" cy="1440000"/>
            </a:xfrm>
            <a:prstGeom prst="ellipse">
              <a:avLst/>
            </a:prstGeom>
            <a:noFill/>
            <a:ln w="76200">
              <a:solidFill>
                <a:srgbClr val="00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75" name="Ovaal 74">
              <a:extLst>
                <a:ext uri="{FF2B5EF4-FFF2-40B4-BE49-F238E27FC236}">
                  <a16:creationId xmlns:a16="http://schemas.microsoft.com/office/drawing/2014/main" id="{84F371F5-CFB7-7A8D-D138-E159034FF07D}"/>
                </a:ext>
              </a:extLst>
            </p:cNvPr>
            <p:cNvSpPr/>
            <p:nvPr/>
          </p:nvSpPr>
          <p:spPr>
            <a:xfrm>
              <a:off x="5280090" y="4871612"/>
              <a:ext cx="1440000" cy="1440000"/>
            </a:xfrm>
            <a:prstGeom prst="ellipse">
              <a:avLst/>
            </a:prstGeom>
            <a:noFill/>
            <a:ln w="76200">
              <a:solidFill>
                <a:srgbClr val="00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sp>
        <p:nvSpPr>
          <p:cNvPr id="4" name="Tekstvak 3">
            <a:extLst>
              <a:ext uri="{FF2B5EF4-FFF2-40B4-BE49-F238E27FC236}">
                <a16:creationId xmlns:a16="http://schemas.microsoft.com/office/drawing/2014/main" id="{73574B96-7277-5875-09C9-C3A4C4829976}"/>
              </a:ext>
            </a:extLst>
          </p:cNvPr>
          <p:cNvSpPr txBox="1"/>
          <p:nvPr/>
        </p:nvSpPr>
        <p:spPr>
          <a:xfrm>
            <a:off x="273612" y="127370"/>
            <a:ext cx="144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dirty="0">
                <a:highlight>
                  <a:srgbClr val="FFFF00"/>
                </a:highlight>
              </a:rPr>
              <a:t>zomer</a:t>
            </a:r>
            <a:endParaRPr lang="nl-NL" dirty="0">
              <a:highlight>
                <a:srgbClr val="FFFF00"/>
              </a:highlight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12E52B9A-82C0-A8A6-5DFB-E9488322910D}"/>
              </a:ext>
            </a:extLst>
          </p:cNvPr>
          <p:cNvSpPr txBox="1"/>
          <p:nvPr/>
        </p:nvSpPr>
        <p:spPr>
          <a:xfrm>
            <a:off x="10468009" y="6110066"/>
            <a:ext cx="144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dirty="0">
                <a:highlight>
                  <a:srgbClr val="00FFFF"/>
                </a:highlight>
              </a:rPr>
              <a:t>winter</a:t>
            </a:r>
            <a:endParaRPr lang="nl-NL" dirty="0">
              <a:highlight>
                <a:srgbClr val="00FFFF"/>
              </a:highlight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1DF5659C-0033-ED3E-DA84-730C54A3E6CD}"/>
              </a:ext>
            </a:extLst>
          </p:cNvPr>
          <p:cNvSpPr txBox="1"/>
          <p:nvPr/>
        </p:nvSpPr>
        <p:spPr>
          <a:xfrm>
            <a:off x="242514" y="6042880"/>
            <a:ext cx="144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dirty="0">
                <a:highlight>
                  <a:srgbClr val="00FF00"/>
                </a:highlight>
              </a:rPr>
              <a:t>lente</a:t>
            </a:r>
            <a:endParaRPr lang="nl-NL" dirty="0">
              <a:highlight>
                <a:srgbClr val="00FF00"/>
              </a:highlight>
            </a:endParaRP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D258EE86-BCC0-CCAA-87C2-8FB90B78F3D8}"/>
              </a:ext>
            </a:extLst>
          </p:cNvPr>
          <p:cNvSpPr txBox="1"/>
          <p:nvPr/>
        </p:nvSpPr>
        <p:spPr>
          <a:xfrm>
            <a:off x="10604097" y="115937"/>
            <a:ext cx="144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dirty="0">
                <a:solidFill>
                  <a:schemeClr val="bg1"/>
                </a:solidFill>
                <a:highlight>
                  <a:srgbClr val="808000"/>
                </a:highlight>
              </a:rPr>
              <a:t>herfst</a:t>
            </a:r>
            <a:endParaRPr lang="nl-NL" dirty="0">
              <a:solidFill>
                <a:schemeClr val="bg1"/>
              </a:solidFill>
              <a:highlight>
                <a:srgbClr val="808000"/>
              </a:highlight>
            </a:endParaRPr>
          </a:p>
        </p:txBody>
      </p:sp>
      <p:grpSp>
        <p:nvGrpSpPr>
          <p:cNvPr id="24" name="Groep 23">
            <a:extLst>
              <a:ext uri="{FF2B5EF4-FFF2-40B4-BE49-F238E27FC236}">
                <a16:creationId xmlns:a16="http://schemas.microsoft.com/office/drawing/2014/main" id="{5AC801E4-BFEC-2563-56E5-467599BE1283}"/>
              </a:ext>
            </a:extLst>
          </p:cNvPr>
          <p:cNvGrpSpPr/>
          <p:nvPr/>
        </p:nvGrpSpPr>
        <p:grpSpPr>
          <a:xfrm>
            <a:off x="2721830" y="4805225"/>
            <a:ext cx="1116000" cy="1416273"/>
            <a:chOff x="2796509" y="5174286"/>
            <a:chExt cx="1116000" cy="1416273"/>
          </a:xfrm>
        </p:grpSpPr>
        <p:pic>
          <p:nvPicPr>
            <p:cNvPr id="18" name="Graphic 17" descr="Parasol silhouet">
              <a:extLst>
                <a:ext uri="{FF2B5EF4-FFF2-40B4-BE49-F238E27FC236}">
                  <a16:creationId xmlns:a16="http://schemas.microsoft.com/office/drawing/2014/main" id="{705AF159-F86B-1D1C-EAF3-31B9E928B1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3"/>
                </a:ext>
              </a:extLst>
            </a:blip>
            <a:stretch>
              <a:fillRect/>
            </a:stretch>
          </p:blipFill>
          <p:spPr>
            <a:xfrm>
              <a:off x="2796509" y="5474559"/>
              <a:ext cx="1116000" cy="1116000"/>
            </a:xfrm>
            <a:prstGeom prst="rect">
              <a:avLst/>
            </a:prstGeom>
          </p:spPr>
        </p:pic>
        <p:pic>
          <p:nvPicPr>
            <p:cNvPr id="22" name="Graphic 21" descr="Dim (kleinere zon) silhouet">
              <a:extLst>
                <a:ext uri="{FF2B5EF4-FFF2-40B4-BE49-F238E27FC236}">
                  <a16:creationId xmlns:a16="http://schemas.microsoft.com/office/drawing/2014/main" id="{4846CA85-7CCE-D4E9-8248-1347B8499B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2860680" y="5174286"/>
              <a:ext cx="584177" cy="584177"/>
            </a:xfrm>
            <a:prstGeom prst="rect">
              <a:avLst/>
            </a:prstGeom>
          </p:spPr>
        </p:pic>
      </p:grpSp>
      <p:grpSp>
        <p:nvGrpSpPr>
          <p:cNvPr id="35" name="Groep 34">
            <a:extLst>
              <a:ext uri="{FF2B5EF4-FFF2-40B4-BE49-F238E27FC236}">
                <a16:creationId xmlns:a16="http://schemas.microsoft.com/office/drawing/2014/main" id="{4693A47F-25F0-DC0E-5933-B9075D3AB83F}"/>
              </a:ext>
            </a:extLst>
          </p:cNvPr>
          <p:cNvGrpSpPr/>
          <p:nvPr/>
        </p:nvGrpSpPr>
        <p:grpSpPr>
          <a:xfrm>
            <a:off x="7272307" y="305416"/>
            <a:ext cx="1184380" cy="1369662"/>
            <a:chOff x="7272307" y="305416"/>
            <a:chExt cx="1184380" cy="1369662"/>
          </a:xfrm>
        </p:grpSpPr>
        <p:pic>
          <p:nvPicPr>
            <p:cNvPr id="15" name="Graphic 14" descr="Parasol silhouet">
              <a:extLst>
                <a:ext uri="{FF2B5EF4-FFF2-40B4-BE49-F238E27FC236}">
                  <a16:creationId xmlns:a16="http://schemas.microsoft.com/office/drawing/2014/main" id="{134171A0-C1C5-45BC-8357-D1CA6EB926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5"/>
                </a:ext>
              </a:extLst>
            </a:blip>
            <a:stretch>
              <a:fillRect/>
            </a:stretch>
          </p:blipFill>
          <p:spPr>
            <a:xfrm>
              <a:off x="7272307" y="490698"/>
              <a:ext cx="1184380" cy="1184380"/>
            </a:xfrm>
            <a:prstGeom prst="rect">
              <a:avLst/>
            </a:prstGeom>
          </p:spPr>
        </p:pic>
        <p:pic>
          <p:nvPicPr>
            <p:cNvPr id="33" name="Graphic 32" descr="Regen silhouet">
              <a:extLst>
                <a:ext uri="{FF2B5EF4-FFF2-40B4-BE49-F238E27FC236}">
                  <a16:creationId xmlns:a16="http://schemas.microsoft.com/office/drawing/2014/main" id="{8A7F9645-97DB-2307-D324-E2999557C9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 t="57280"/>
            <a:stretch/>
          </p:blipFill>
          <p:spPr>
            <a:xfrm>
              <a:off x="7437970" y="305416"/>
              <a:ext cx="832553" cy="3556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75306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E306F0-81D0-AC9A-7078-96417AFB01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4CEB343F-F152-9616-E96B-94783BFBE919}"/>
              </a:ext>
            </a:extLst>
          </p:cNvPr>
          <p:cNvSpPr txBox="1"/>
          <p:nvPr/>
        </p:nvSpPr>
        <p:spPr>
          <a:xfrm>
            <a:off x="10582275" y="5540145"/>
            <a:ext cx="1209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hlinkClick r:id="rId2"/>
              </a:rPr>
              <a:t>Uitleg</a:t>
            </a:r>
            <a:endParaRPr lang="nl-NL" dirty="0"/>
          </a:p>
        </p:txBody>
      </p:sp>
      <p:grpSp>
        <p:nvGrpSpPr>
          <p:cNvPr id="2" name="Groep 1">
            <a:extLst>
              <a:ext uri="{FF2B5EF4-FFF2-40B4-BE49-F238E27FC236}">
                <a16:creationId xmlns:a16="http://schemas.microsoft.com/office/drawing/2014/main" id="{B9A8EF95-D690-617C-776B-6C161492D2CA}"/>
              </a:ext>
            </a:extLst>
          </p:cNvPr>
          <p:cNvGrpSpPr/>
          <p:nvPr/>
        </p:nvGrpSpPr>
        <p:grpSpPr>
          <a:xfrm>
            <a:off x="2436809" y="609507"/>
            <a:ext cx="7318381" cy="4671620"/>
            <a:chOff x="2105466" y="590844"/>
            <a:chExt cx="7981067" cy="5318633"/>
          </a:xfrm>
        </p:grpSpPr>
        <p:pic>
          <p:nvPicPr>
            <p:cNvPr id="3" name="Afbeelding 2" descr="Afbeelding met wolk, buitenshuis, natuur, hemel&#10;&#10;Automatisch gegenereerde beschrijving">
              <a:extLst>
                <a:ext uri="{FF2B5EF4-FFF2-40B4-BE49-F238E27FC236}">
                  <a16:creationId xmlns:a16="http://schemas.microsoft.com/office/drawing/2014/main" id="{0ADB67CE-6E8C-C2C0-8FE7-641A8AD132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5466" y="590844"/>
              <a:ext cx="7981067" cy="5318633"/>
            </a:xfrm>
            <a:prstGeom prst="rect">
              <a:avLst/>
            </a:prstGeom>
          </p:spPr>
        </p:pic>
        <p:pic>
          <p:nvPicPr>
            <p:cNvPr id="10" name="Afbeelding 9" descr="Afbeelding met wolk, buitenshuis, natuur, hemel&#10;&#10;Automatisch gegenereerde beschrijving">
              <a:extLst>
                <a:ext uri="{FF2B5EF4-FFF2-40B4-BE49-F238E27FC236}">
                  <a16:creationId xmlns:a16="http://schemas.microsoft.com/office/drawing/2014/main" id="{98966C98-6454-3A7E-6D7A-CDDE6C0B3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9000" contrast="3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9" t="37258" r="6495" b="43811"/>
            <a:stretch>
              <a:fillRect/>
            </a:stretch>
          </p:blipFill>
          <p:spPr>
            <a:xfrm>
              <a:off x="2678464" y="2143125"/>
              <a:ext cx="6889667" cy="1752600"/>
            </a:xfrm>
            <a:custGeom>
              <a:avLst/>
              <a:gdLst/>
              <a:ahLst/>
              <a:cxnLst/>
              <a:rect l="l" t="t" r="r" b="b"/>
              <a:pathLst>
                <a:path w="6889667" h="1006892">
                  <a:moveTo>
                    <a:pt x="6096306" y="696641"/>
                  </a:moveTo>
                  <a:cubicBezTo>
                    <a:pt x="6067368" y="696641"/>
                    <a:pt x="6042700" y="698776"/>
                    <a:pt x="6022302" y="703045"/>
                  </a:cubicBezTo>
                  <a:cubicBezTo>
                    <a:pt x="6001902" y="707315"/>
                    <a:pt x="5985299" y="713719"/>
                    <a:pt x="5972490" y="722258"/>
                  </a:cubicBezTo>
                  <a:cubicBezTo>
                    <a:pt x="5959682" y="730797"/>
                    <a:pt x="5950312" y="741115"/>
                    <a:pt x="5944383" y="753212"/>
                  </a:cubicBezTo>
                  <a:cubicBezTo>
                    <a:pt x="5938453" y="765309"/>
                    <a:pt x="5935488" y="779185"/>
                    <a:pt x="5935488" y="794839"/>
                  </a:cubicBezTo>
                  <a:cubicBezTo>
                    <a:pt x="5935488" y="821405"/>
                    <a:pt x="5943908" y="842278"/>
                    <a:pt x="5960750" y="857459"/>
                  </a:cubicBezTo>
                  <a:cubicBezTo>
                    <a:pt x="5977590" y="872639"/>
                    <a:pt x="6000954" y="880230"/>
                    <a:pt x="6030840" y="880230"/>
                  </a:cubicBezTo>
                  <a:cubicBezTo>
                    <a:pt x="6055982" y="880230"/>
                    <a:pt x="6079110" y="873825"/>
                    <a:pt x="6100220" y="861017"/>
                  </a:cubicBezTo>
                  <a:cubicBezTo>
                    <a:pt x="6121330" y="848208"/>
                    <a:pt x="6142796" y="829470"/>
                    <a:pt x="6164618" y="804802"/>
                  </a:cubicBezTo>
                  <a:lnTo>
                    <a:pt x="6164618" y="696641"/>
                  </a:lnTo>
                  <a:close/>
                  <a:moveTo>
                    <a:pt x="5372406" y="696641"/>
                  </a:moveTo>
                  <a:cubicBezTo>
                    <a:pt x="5343469" y="696641"/>
                    <a:pt x="5318800" y="698776"/>
                    <a:pt x="5298402" y="703045"/>
                  </a:cubicBezTo>
                  <a:cubicBezTo>
                    <a:pt x="5278003" y="707315"/>
                    <a:pt x="5261399" y="713719"/>
                    <a:pt x="5248591" y="722258"/>
                  </a:cubicBezTo>
                  <a:cubicBezTo>
                    <a:pt x="5235782" y="730797"/>
                    <a:pt x="5226413" y="741115"/>
                    <a:pt x="5220483" y="753212"/>
                  </a:cubicBezTo>
                  <a:cubicBezTo>
                    <a:pt x="5214553" y="765309"/>
                    <a:pt x="5211588" y="779185"/>
                    <a:pt x="5211588" y="794839"/>
                  </a:cubicBezTo>
                  <a:cubicBezTo>
                    <a:pt x="5211588" y="821405"/>
                    <a:pt x="5220009" y="842278"/>
                    <a:pt x="5236850" y="857459"/>
                  </a:cubicBezTo>
                  <a:cubicBezTo>
                    <a:pt x="5253690" y="872639"/>
                    <a:pt x="5277054" y="880230"/>
                    <a:pt x="5306941" y="880230"/>
                  </a:cubicBezTo>
                  <a:cubicBezTo>
                    <a:pt x="5332083" y="880230"/>
                    <a:pt x="5355210" y="873825"/>
                    <a:pt x="5376320" y="861017"/>
                  </a:cubicBezTo>
                  <a:cubicBezTo>
                    <a:pt x="5397430" y="848208"/>
                    <a:pt x="5418897" y="829470"/>
                    <a:pt x="5440718" y="804802"/>
                  </a:cubicBezTo>
                  <a:lnTo>
                    <a:pt x="5440718" y="696641"/>
                  </a:lnTo>
                  <a:close/>
                  <a:moveTo>
                    <a:pt x="1195750" y="417700"/>
                  </a:moveTo>
                  <a:cubicBezTo>
                    <a:pt x="1172979" y="417700"/>
                    <a:pt x="1153174" y="421969"/>
                    <a:pt x="1136333" y="430508"/>
                  </a:cubicBezTo>
                  <a:cubicBezTo>
                    <a:pt x="1119492" y="439047"/>
                    <a:pt x="1105498" y="450551"/>
                    <a:pt x="1094349" y="465020"/>
                  </a:cubicBezTo>
                  <a:cubicBezTo>
                    <a:pt x="1083201" y="479489"/>
                    <a:pt x="1074662" y="496567"/>
                    <a:pt x="1068732" y="516254"/>
                  </a:cubicBezTo>
                  <a:cubicBezTo>
                    <a:pt x="1062802" y="535941"/>
                    <a:pt x="1059363" y="556933"/>
                    <a:pt x="1058414" y="579229"/>
                  </a:cubicBezTo>
                  <a:lnTo>
                    <a:pt x="1325970" y="579229"/>
                  </a:lnTo>
                  <a:cubicBezTo>
                    <a:pt x="1327393" y="528944"/>
                    <a:pt x="1317312" y="489451"/>
                    <a:pt x="1295728" y="460751"/>
                  </a:cubicBezTo>
                  <a:cubicBezTo>
                    <a:pt x="1274143" y="432050"/>
                    <a:pt x="1240817" y="417700"/>
                    <a:pt x="1195750" y="417700"/>
                  </a:cubicBezTo>
                  <a:close/>
                  <a:moveTo>
                    <a:pt x="3622286" y="303135"/>
                  </a:moveTo>
                  <a:cubicBezTo>
                    <a:pt x="3639838" y="303135"/>
                    <a:pt x="3654307" y="303846"/>
                    <a:pt x="3665692" y="305269"/>
                  </a:cubicBezTo>
                  <a:cubicBezTo>
                    <a:pt x="3677078" y="306693"/>
                    <a:pt x="3686210" y="308709"/>
                    <a:pt x="3693088" y="311318"/>
                  </a:cubicBezTo>
                  <a:cubicBezTo>
                    <a:pt x="3699967" y="313927"/>
                    <a:pt x="3704829" y="317010"/>
                    <a:pt x="3707676" y="320568"/>
                  </a:cubicBezTo>
                  <a:cubicBezTo>
                    <a:pt x="3710522" y="324126"/>
                    <a:pt x="3711945" y="328277"/>
                    <a:pt x="3711945" y="333021"/>
                  </a:cubicBezTo>
                  <a:lnTo>
                    <a:pt x="3711945" y="966331"/>
                  </a:lnTo>
                  <a:cubicBezTo>
                    <a:pt x="3711945" y="971075"/>
                    <a:pt x="3710522" y="975226"/>
                    <a:pt x="3707676" y="978784"/>
                  </a:cubicBezTo>
                  <a:cubicBezTo>
                    <a:pt x="3704829" y="982342"/>
                    <a:pt x="3699967" y="985307"/>
                    <a:pt x="3693088" y="987679"/>
                  </a:cubicBezTo>
                  <a:cubicBezTo>
                    <a:pt x="3686210" y="990051"/>
                    <a:pt x="3677078" y="991830"/>
                    <a:pt x="3665692" y="993016"/>
                  </a:cubicBezTo>
                  <a:cubicBezTo>
                    <a:pt x="3654307" y="994202"/>
                    <a:pt x="3639838" y="994795"/>
                    <a:pt x="3622286" y="994795"/>
                  </a:cubicBezTo>
                  <a:cubicBezTo>
                    <a:pt x="3604733" y="994795"/>
                    <a:pt x="3590264" y="994202"/>
                    <a:pt x="3578879" y="993016"/>
                  </a:cubicBezTo>
                  <a:cubicBezTo>
                    <a:pt x="3567493" y="991830"/>
                    <a:pt x="3558361" y="990051"/>
                    <a:pt x="3551483" y="987679"/>
                  </a:cubicBezTo>
                  <a:cubicBezTo>
                    <a:pt x="3544604" y="985307"/>
                    <a:pt x="3539742" y="982342"/>
                    <a:pt x="3536895" y="978784"/>
                  </a:cubicBezTo>
                  <a:cubicBezTo>
                    <a:pt x="3534049" y="975226"/>
                    <a:pt x="3532626" y="971075"/>
                    <a:pt x="3532626" y="966331"/>
                  </a:cubicBezTo>
                  <a:lnTo>
                    <a:pt x="3532626" y="333021"/>
                  </a:lnTo>
                  <a:cubicBezTo>
                    <a:pt x="3532626" y="328277"/>
                    <a:pt x="3534049" y="324126"/>
                    <a:pt x="3536895" y="320568"/>
                  </a:cubicBezTo>
                  <a:cubicBezTo>
                    <a:pt x="3539742" y="317010"/>
                    <a:pt x="3544604" y="313927"/>
                    <a:pt x="3551483" y="311318"/>
                  </a:cubicBezTo>
                  <a:cubicBezTo>
                    <a:pt x="3558361" y="308709"/>
                    <a:pt x="3567493" y="306693"/>
                    <a:pt x="3578879" y="305269"/>
                  </a:cubicBezTo>
                  <a:cubicBezTo>
                    <a:pt x="3590264" y="303846"/>
                    <a:pt x="3604733" y="303135"/>
                    <a:pt x="3622286" y="303135"/>
                  </a:cubicBezTo>
                  <a:close/>
                  <a:moveTo>
                    <a:pt x="6060016" y="291038"/>
                  </a:moveTo>
                  <a:cubicBezTo>
                    <a:pt x="6109826" y="291038"/>
                    <a:pt x="6152402" y="295900"/>
                    <a:pt x="6187744" y="305625"/>
                  </a:cubicBezTo>
                  <a:cubicBezTo>
                    <a:pt x="6223087" y="315350"/>
                    <a:pt x="6252143" y="330293"/>
                    <a:pt x="6274914" y="350455"/>
                  </a:cubicBezTo>
                  <a:cubicBezTo>
                    <a:pt x="6297684" y="370617"/>
                    <a:pt x="6314288" y="396589"/>
                    <a:pt x="6324724" y="428373"/>
                  </a:cubicBezTo>
                  <a:cubicBezTo>
                    <a:pt x="6335162" y="460158"/>
                    <a:pt x="6340380" y="497872"/>
                    <a:pt x="6340380" y="541515"/>
                  </a:cubicBezTo>
                  <a:lnTo>
                    <a:pt x="6340380" y="968466"/>
                  </a:lnTo>
                  <a:cubicBezTo>
                    <a:pt x="6340380" y="975108"/>
                    <a:pt x="6338008" y="980326"/>
                    <a:pt x="6333264" y="984121"/>
                  </a:cubicBezTo>
                  <a:cubicBezTo>
                    <a:pt x="6328520" y="987916"/>
                    <a:pt x="6321048" y="990644"/>
                    <a:pt x="6310849" y="992304"/>
                  </a:cubicBezTo>
                  <a:cubicBezTo>
                    <a:pt x="6300650" y="993965"/>
                    <a:pt x="6285588" y="994795"/>
                    <a:pt x="6265663" y="994795"/>
                  </a:cubicBezTo>
                  <a:cubicBezTo>
                    <a:pt x="6244316" y="994795"/>
                    <a:pt x="6228780" y="993965"/>
                    <a:pt x="6219054" y="992304"/>
                  </a:cubicBezTo>
                  <a:cubicBezTo>
                    <a:pt x="6209329" y="990644"/>
                    <a:pt x="6202451" y="987916"/>
                    <a:pt x="6198418" y="984121"/>
                  </a:cubicBezTo>
                  <a:cubicBezTo>
                    <a:pt x="6194386" y="980326"/>
                    <a:pt x="6192370" y="975108"/>
                    <a:pt x="6192370" y="968466"/>
                  </a:cubicBezTo>
                  <a:lnTo>
                    <a:pt x="6192370" y="917944"/>
                  </a:lnTo>
                  <a:cubicBezTo>
                    <a:pt x="6166278" y="945933"/>
                    <a:pt x="6136510" y="967755"/>
                    <a:pt x="6103066" y="983409"/>
                  </a:cubicBezTo>
                  <a:cubicBezTo>
                    <a:pt x="6069622" y="999064"/>
                    <a:pt x="6032500" y="1006892"/>
                    <a:pt x="5991703" y="1006892"/>
                  </a:cubicBezTo>
                  <a:cubicBezTo>
                    <a:pt x="5958022" y="1006892"/>
                    <a:pt x="5927068" y="1002504"/>
                    <a:pt x="5898842" y="993727"/>
                  </a:cubicBezTo>
                  <a:cubicBezTo>
                    <a:pt x="5870614" y="984951"/>
                    <a:pt x="5846184" y="971905"/>
                    <a:pt x="5825548" y="954590"/>
                  </a:cubicBezTo>
                  <a:cubicBezTo>
                    <a:pt x="5804912" y="937275"/>
                    <a:pt x="5788902" y="915809"/>
                    <a:pt x="5777516" y="890192"/>
                  </a:cubicBezTo>
                  <a:cubicBezTo>
                    <a:pt x="5766131" y="864575"/>
                    <a:pt x="5760438" y="834688"/>
                    <a:pt x="5760438" y="800532"/>
                  </a:cubicBezTo>
                  <a:cubicBezTo>
                    <a:pt x="5760438" y="763530"/>
                    <a:pt x="5767672" y="731390"/>
                    <a:pt x="5782142" y="704112"/>
                  </a:cubicBezTo>
                  <a:cubicBezTo>
                    <a:pt x="5796610" y="676835"/>
                    <a:pt x="5818195" y="654302"/>
                    <a:pt x="5846896" y="636512"/>
                  </a:cubicBezTo>
                  <a:cubicBezTo>
                    <a:pt x="5875596" y="618722"/>
                    <a:pt x="5911294" y="605558"/>
                    <a:pt x="5953989" y="597019"/>
                  </a:cubicBezTo>
                  <a:cubicBezTo>
                    <a:pt x="5996684" y="588480"/>
                    <a:pt x="6046258" y="584210"/>
                    <a:pt x="6102710" y="584210"/>
                  </a:cubicBezTo>
                  <a:lnTo>
                    <a:pt x="6164618" y="584210"/>
                  </a:lnTo>
                  <a:lnTo>
                    <a:pt x="6164618" y="545785"/>
                  </a:lnTo>
                  <a:cubicBezTo>
                    <a:pt x="6164618" y="525861"/>
                    <a:pt x="6162602" y="508427"/>
                    <a:pt x="6158570" y="493483"/>
                  </a:cubicBezTo>
                  <a:cubicBezTo>
                    <a:pt x="6154537" y="478540"/>
                    <a:pt x="6147896" y="466087"/>
                    <a:pt x="6138646" y="456125"/>
                  </a:cubicBezTo>
                  <a:cubicBezTo>
                    <a:pt x="6129395" y="446163"/>
                    <a:pt x="6117060" y="438810"/>
                    <a:pt x="6101643" y="434066"/>
                  </a:cubicBezTo>
                  <a:cubicBezTo>
                    <a:pt x="6086225" y="429322"/>
                    <a:pt x="6067131" y="426950"/>
                    <a:pt x="6044360" y="426950"/>
                  </a:cubicBezTo>
                  <a:cubicBezTo>
                    <a:pt x="6014474" y="426950"/>
                    <a:pt x="5987790" y="430271"/>
                    <a:pt x="5964307" y="436912"/>
                  </a:cubicBezTo>
                  <a:cubicBezTo>
                    <a:pt x="5940825" y="443554"/>
                    <a:pt x="5920070" y="450907"/>
                    <a:pt x="5902044" y="458972"/>
                  </a:cubicBezTo>
                  <a:cubicBezTo>
                    <a:pt x="5884017" y="467036"/>
                    <a:pt x="5868955" y="474389"/>
                    <a:pt x="5856858" y="481031"/>
                  </a:cubicBezTo>
                  <a:cubicBezTo>
                    <a:pt x="5844761" y="487672"/>
                    <a:pt x="5834918" y="490993"/>
                    <a:pt x="5827327" y="490993"/>
                  </a:cubicBezTo>
                  <a:cubicBezTo>
                    <a:pt x="5822109" y="490993"/>
                    <a:pt x="5817484" y="489333"/>
                    <a:pt x="5813452" y="486012"/>
                  </a:cubicBezTo>
                  <a:cubicBezTo>
                    <a:pt x="5809418" y="482691"/>
                    <a:pt x="5806098" y="477947"/>
                    <a:pt x="5803489" y="471780"/>
                  </a:cubicBezTo>
                  <a:cubicBezTo>
                    <a:pt x="5800880" y="465613"/>
                    <a:pt x="5798864" y="458023"/>
                    <a:pt x="5797440" y="449009"/>
                  </a:cubicBezTo>
                  <a:cubicBezTo>
                    <a:pt x="5796018" y="439996"/>
                    <a:pt x="5795306" y="430034"/>
                    <a:pt x="5795306" y="419123"/>
                  </a:cubicBezTo>
                  <a:cubicBezTo>
                    <a:pt x="5795306" y="404417"/>
                    <a:pt x="5796492" y="392794"/>
                    <a:pt x="5798864" y="384255"/>
                  </a:cubicBezTo>
                  <a:cubicBezTo>
                    <a:pt x="5801235" y="375716"/>
                    <a:pt x="5805742" y="368007"/>
                    <a:pt x="5812384" y="361129"/>
                  </a:cubicBezTo>
                  <a:cubicBezTo>
                    <a:pt x="5819025" y="354250"/>
                    <a:pt x="5830648" y="346660"/>
                    <a:pt x="5847252" y="338358"/>
                  </a:cubicBezTo>
                  <a:cubicBezTo>
                    <a:pt x="5863854" y="330056"/>
                    <a:pt x="5883305" y="322347"/>
                    <a:pt x="5905602" y="315232"/>
                  </a:cubicBezTo>
                  <a:cubicBezTo>
                    <a:pt x="5927897" y="308116"/>
                    <a:pt x="5952210" y="302304"/>
                    <a:pt x="5978539" y="297798"/>
                  </a:cubicBezTo>
                  <a:cubicBezTo>
                    <a:pt x="6004868" y="293291"/>
                    <a:pt x="6032026" y="291038"/>
                    <a:pt x="6060016" y="291038"/>
                  </a:cubicBezTo>
                  <a:close/>
                  <a:moveTo>
                    <a:pt x="5336116" y="291038"/>
                  </a:moveTo>
                  <a:cubicBezTo>
                    <a:pt x="5385926" y="291038"/>
                    <a:pt x="5428503" y="295900"/>
                    <a:pt x="5463845" y="305625"/>
                  </a:cubicBezTo>
                  <a:cubicBezTo>
                    <a:pt x="5499187" y="315350"/>
                    <a:pt x="5528243" y="330293"/>
                    <a:pt x="5551014" y="350455"/>
                  </a:cubicBezTo>
                  <a:cubicBezTo>
                    <a:pt x="5573785" y="370617"/>
                    <a:pt x="5590388" y="396589"/>
                    <a:pt x="5600825" y="428373"/>
                  </a:cubicBezTo>
                  <a:cubicBezTo>
                    <a:pt x="5611262" y="460158"/>
                    <a:pt x="5616480" y="497872"/>
                    <a:pt x="5616480" y="541515"/>
                  </a:cubicBezTo>
                  <a:lnTo>
                    <a:pt x="5616480" y="968466"/>
                  </a:lnTo>
                  <a:cubicBezTo>
                    <a:pt x="5616480" y="975108"/>
                    <a:pt x="5614108" y="980326"/>
                    <a:pt x="5609364" y="984121"/>
                  </a:cubicBezTo>
                  <a:cubicBezTo>
                    <a:pt x="5604620" y="987916"/>
                    <a:pt x="5597148" y="990644"/>
                    <a:pt x="5586949" y="992304"/>
                  </a:cubicBezTo>
                  <a:cubicBezTo>
                    <a:pt x="5576750" y="993965"/>
                    <a:pt x="5561688" y="994795"/>
                    <a:pt x="5541763" y="994795"/>
                  </a:cubicBezTo>
                  <a:cubicBezTo>
                    <a:pt x="5520416" y="994795"/>
                    <a:pt x="5504880" y="993965"/>
                    <a:pt x="5495155" y="992304"/>
                  </a:cubicBezTo>
                  <a:cubicBezTo>
                    <a:pt x="5485430" y="990644"/>
                    <a:pt x="5478551" y="987916"/>
                    <a:pt x="5474519" y="984121"/>
                  </a:cubicBezTo>
                  <a:cubicBezTo>
                    <a:pt x="5470486" y="980326"/>
                    <a:pt x="5468470" y="975108"/>
                    <a:pt x="5468470" y="968466"/>
                  </a:cubicBezTo>
                  <a:lnTo>
                    <a:pt x="5468470" y="917944"/>
                  </a:lnTo>
                  <a:cubicBezTo>
                    <a:pt x="5442379" y="945933"/>
                    <a:pt x="5412611" y="967755"/>
                    <a:pt x="5379166" y="983409"/>
                  </a:cubicBezTo>
                  <a:cubicBezTo>
                    <a:pt x="5345722" y="999064"/>
                    <a:pt x="5308601" y="1006892"/>
                    <a:pt x="5267803" y="1006892"/>
                  </a:cubicBezTo>
                  <a:cubicBezTo>
                    <a:pt x="5234122" y="1006892"/>
                    <a:pt x="5203168" y="1002504"/>
                    <a:pt x="5174942" y="993727"/>
                  </a:cubicBezTo>
                  <a:cubicBezTo>
                    <a:pt x="5146715" y="984951"/>
                    <a:pt x="5122284" y="971905"/>
                    <a:pt x="5101648" y="954590"/>
                  </a:cubicBezTo>
                  <a:cubicBezTo>
                    <a:pt x="5081013" y="937275"/>
                    <a:pt x="5065002" y="915809"/>
                    <a:pt x="5053617" y="890192"/>
                  </a:cubicBezTo>
                  <a:cubicBezTo>
                    <a:pt x="5042231" y="864575"/>
                    <a:pt x="5036539" y="834688"/>
                    <a:pt x="5036539" y="800532"/>
                  </a:cubicBezTo>
                  <a:cubicBezTo>
                    <a:pt x="5036539" y="763530"/>
                    <a:pt x="5043773" y="731390"/>
                    <a:pt x="5058242" y="704112"/>
                  </a:cubicBezTo>
                  <a:cubicBezTo>
                    <a:pt x="5072711" y="676835"/>
                    <a:pt x="5094295" y="654302"/>
                    <a:pt x="5122996" y="636512"/>
                  </a:cubicBezTo>
                  <a:cubicBezTo>
                    <a:pt x="5151697" y="618722"/>
                    <a:pt x="5187394" y="605558"/>
                    <a:pt x="5230089" y="597019"/>
                  </a:cubicBezTo>
                  <a:cubicBezTo>
                    <a:pt x="5272785" y="588480"/>
                    <a:pt x="5322358" y="584210"/>
                    <a:pt x="5378811" y="584210"/>
                  </a:cubicBezTo>
                  <a:lnTo>
                    <a:pt x="5440718" y="584210"/>
                  </a:lnTo>
                  <a:lnTo>
                    <a:pt x="5440718" y="545785"/>
                  </a:lnTo>
                  <a:cubicBezTo>
                    <a:pt x="5440718" y="525861"/>
                    <a:pt x="5438702" y="508427"/>
                    <a:pt x="5434670" y="493483"/>
                  </a:cubicBezTo>
                  <a:cubicBezTo>
                    <a:pt x="5430638" y="478540"/>
                    <a:pt x="5423996" y="466087"/>
                    <a:pt x="5414746" y="456125"/>
                  </a:cubicBezTo>
                  <a:cubicBezTo>
                    <a:pt x="5405495" y="446163"/>
                    <a:pt x="5393161" y="438810"/>
                    <a:pt x="5377743" y="434066"/>
                  </a:cubicBezTo>
                  <a:cubicBezTo>
                    <a:pt x="5362326" y="429322"/>
                    <a:pt x="5343231" y="426950"/>
                    <a:pt x="5320461" y="426950"/>
                  </a:cubicBezTo>
                  <a:cubicBezTo>
                    <a:pt x="5290574" y="426950"/>
                    <a:pt x="5263890" y="430271"/>
                    <a:pt x="5240407" y="436912"/>
                  </a:cubicBezTo>
                  <a:cubicBezTo>
                    <a:pt x="5216925" y="443554"/>
                    <a:pt x="5196171" y="450907"/>
                    <a:pt x="5178144" y="458972"/>
                  </a:cubicBezTo>
                  <a:cubicBezTo>
                    <a:pt x="5160117" y="467036"/>
                    <a:pt x="5145055" y="474389"/>
                    <a:pt x="5132958" y="481031"/>
                  </a:cubicBezTo>
                  <a:cubicBezTo>
                    <a:pt x="5120861" y="487672"/>
                    <a:pt x="5111018" y="490993"/>
                    <a:pt x="5103427" y="490993"/>
                  </a:cubicBezTo>
                  <a:cubicBezTo>
                    <a:pt x="5098209" y="490993"/>
                    <a:pt x="5093584" y="489333"/>
                    <a:pt x="5089552" y="486012"/>
                  </a:cubicBezTo>
                  <a:cubicBezTo>
                    <a:pt x="5085519" y="482691"/>
                    <a:pt x="5082199" y="477947"/>
                    <a:pt x="5079589" y="471780"/>
                  </a:cubicBezTo>
                  <a:cubicBezTo>
                    <a:pt x="5076980" y="465613"/>
                    <a:pt x="5074964" y="458023"/>
                    <a:pt x="5073541" y="449009"/>
                  </a:cubicBezTo>
                  <a:cubicBezTo>
                    <a:pt x="5072118" y="439996"/>
                    <a:pt x="5071406" y="430034"/>
                    <a:pt x="5071406" y="419123"/>
                  </a:cubicBezTo>
                  <a:cubicBezTo>
                    <a:pt x="5071406" y="404417"/>
                    <a:pt x="5072592" y="392794"/>
                    <a:pt x="5074964" y="384255"/>
                  </a:cubicBezTo>
                  <a:cubicBezTo>
                    <a:pt x="5077336" y="375716"/>
                    <a:pt x="5081843" y="368007"/>
                    <a:pt x="5088484" y="361129"/>
                  </a:cubicBezTo>
                  <a:cubicBezTo>
                    <a:pt x="5095126" y="354250"/>
                    <a:pt x="5106748" y="346660"/>
                    <a:pt x="5123352" y="338358"/>
                  </a:cubicBezTo>
                  <a:cubicBezTo>
                    <a:pt x="5139955" y="330056"/>
                    <a:pt x="5159405" y="322347"/>
                    <a:pt x="5181702" y="315232"/>
                  </a:cubicBezTo>
                  <a:cubicBezTo>
                    <a:pt x="5203998" y="308116"/>
                    <a:pt x="5228311" y="302304"/>
                    <a:pt x="5254639" y="297798"/>
                  </a:cubicBezTo>
                  <a:cubicBezTo>
                    <a:pt x="5280968" y="293291"/>
                    <a:pt x="5308127" y="291038"/>
                    <a:pt x="5336116" y="291038"/>
                  </a:cubicBezTo>
                  <a:close/>
                  <a:moveTo>
                    <a:pt x="4261754" y="291038"/>
                  </a:moveTo>
                  <a:cubicBezTo>
                    <a:pt x="4287845" y="291038"/>
                    <a:pt x="4311328" y="293765"/>
                    <a:pt x="4332200" y="299221"/>
                  </a:cubicBezTo>
                  <a:cubicBezTo>
                    <a:pt x="4353073" y="304676"/>
                    <a:pt x="4371693" y="312504"/>
                    <a:pt x="4388059" y="322703"/>
                  </a:cubicBezTo>
                  <a:cubicBezTo>
                    <a:pt x="4404426" y="332903"/>
                    <a:pt x="4418539" y="345118"/>
                    <a:pt x="4430399" y="359350"/>
                  </a:cubicBezTo>
                  <a:cubicBezTo>
                    <a:pt x="4442258" y="373581"/>
                    <a:pt x="4452221" y="389474"/>
                    <a:pt x="4460285" y="407026"/>
                  </a:cubicBezTo>
                  <a:cubicBezTo>
                    <a:pt x="4479261" y="386627"/>
                    <a:pt x="4497881" y="369075"/>
                    <a:pt x="4516145" y="354369"/>
                  </a:cubicBezTo>
                  <a:cubicBezTo>
                    <a:pt x="4534409" y="339663"/>
                    <a:pt x="4552435" y="327684"/>
                    <a:pt x="4570225" y="318434"/>
                  </a:cubicBezTo>
                  <a:cubicBezTo>
                    <a:pt x="4588015" y="309183"/>
                    <a:pt x="4605804" y="302304"/>
                    <a:pt x="4623594" y="297798"/>
                  </a:cubicBezTo>
                  <a:cubicBezTo>
                    <a:pt x="4641384" y="293291"/>
                    <a:pt x="4659529" y="291038"/>
                    <a:pt x="4678030" y="291038"/>
                  </a:cubicBezTo>
                  <a:cubicBezTo>
                    <a:pt x="4720251" y="291038"/>
                    <a:pt x="4755830" y="298153"/>
                    <a:pt x="4784768" y="312385"/>
                  </a:cubicBezTo>
                  <a:cubicBezTo>
                    <a:pt x="4813706" y="326617"/>
                    <a:pt x="4837069" y="345948"/>
                    <a:pt x="4854859" y="370379"/>
                  </a:cubicBezTo>
                  <a:cubicBezTo>
                    <a:pt x="4872649" y="394810"/>
                    <a:pt x="4885338" y="423392"/>
                    <a:pt x="4892929" y="456125"/>
                  </a:cubicBezTo>
                  <a:cubicBezTo>
                    <a:pt x="4900519" y="488858"/>
                    <a:pt x="4904314" y="523489"/>
                    <a:pt x="4904314" y="560017"/>
                  </a:cubicBezTo>
                  <a:lnTo>
                    <a:pt x="4904314" y="966331"/>
                  </a:lnTo>
                  <a:cubicBezTo>
                    <a:pt x="4904314" y="971075"/>
                    <a:pt x="4902891" y="975226"/>
                    <a:pt x="4900045" y="978784"/>
                  </a:cubicBezTo>
                  <a:cubicBezTo>
                    <a:pt x="4897198" y="982342"/>
                    <a:pt x="4892454" y="985307"/>
                    <a:pt x="4885813" y="987679"/>
                  </a:cubicBezTo>
                  <a:cubicBezTo>
                    <a:pt x="4879171" y="990051"/>
                    <a:pt x="4870158" y="991830"/>
                    <a:pt x="4858773" y="993016"/>
                  </a:cubicBezTo>
                  <a:cubicBezTo>
                    <a:pt x="4847387" y="994202"/>
                    <a:pt x="4832918" y="994795"/>
                    <a:pt x="4815366" y="994795"/>
                  </a:cubicBezTo>
                  <a:cubicBezTo>
                    <a:pt x="4797339" y="994795"/>
                    <a:pt x="4782633" y="994202"/>
                    <a:pt x="4771248" y="993016"/>
                  </a:cubicBezTo>
                  <a:cubicBezTo>
                    <a:pt x="4759862" y="991830"/>
                    <a:pt x="4750731" y="990051"/>
                    <a:pt x="4743852" y="987679"/>
                  </a:cubicBezTo>
                  <a:cubicBezTo>
                    <a:pt x="4736973" y="985307"/>
                    <a:pt x="4732230" y="982342"/>
                    <a:pt x="4729620" y="978784"/>
                  </a:cubicBezTo>
                  <a:cubicBezTo>
                    <a:pt x="4727011" y="975226"/>
                    <a:pt x="4725706" y="971075"/>
                    <a:pt x="4725706" y="966331"/>
                  </a:cubicBezTo>
                  <a:lnTo>
                    <a:pt x="4725706" y="589903"/>
                  </a:lnTo>
                  <a:cubicBezTo>
                    <a:pt x="4725706" y="568556"/>
                    <a:pt x="4723691" y="549106"/>
                    <a:pt x="4719658" y="531553"/>
                  </a:cubicBezTo>
                  <a:cubicBezTo>
                    <a:pt x="4715626" y="514001"/>
                    <a:pt x="4709459" y="498939"/>
                    <a:pt x="4701157" y="486368"/>
                  </a:cubicBezTo>
                  <a:cubicBezTo>
                    <a:pt x="4692855" y="473796"/>
                    <a:pt x="4682419" y="464071"/>
                    <a:pt x="4669847" y="457193"/>
                  </a:cubicBezTo>
                  <a:cubicBezTo>
                    <a:pt x="4657276" y="450314"/>
                    <a:pt x="4642214" y="446875"/>
                    <a:pt x="4624661" y="446875"/>
                  </a:cubicBezTo>
                  <a:cubicBezTo>
                    <a:pt x="4603314" y="446875"/>
                    <a:pt x="4581730" y="455176"/>
                    <a:pt x="4559907" y="471780"/>
                  </a:cubicBezTo>
                  <a:cubicBezTo>
                    <a:pt x="4538085" y="488384"/>
                    <a:pt x="4514366" y="512578"/>
                    <a:pt x="4488749" y="544362"/>
                  </a:cubicBezTo>
                  <a:lnTo>
                    <a:pt x="4488749" y="966331"/>
                  </a:lnTo>
                  <a:cubicBezTo>
                    <a:pt x="4488749" y="971075"/>
                    <a:pt x="4487326" y="975226"/>
                    <a:pt x="4484479" y="978784"/>
                  </a:cubicBezTo>
                  <a:cubicBezTo>
                    <a:pt x="4481633" y="982342"/>
                    <a:pt x="4476771" y="985307"/>
                    <a:pt x="4469892" y="987679"/>
                  </a:cubicBezTo>
                  <a:cubicBezTo>
                    <a:pt x="4463013" y="990051"/>
                    <a:pt x="4453881" y="991830"/>
                    <a:pt x="4442496" y="993016"/>
                  </a:cubicBezTo>
                  <a:cubicBezTo>
                    <a:pt x="4431110" y="994202"/>
                    <a:pt x="4416879" y="994795"/>
                    <a:pt x="4399801" y="994795"/>
                  </a:cubicBezTo>
                  <a:cubicBezTo>
                    <a:pt x="4382248" y="994795"/>
                    <a:pt x="4367779" y="994202"/>
                    <a:pt x="4356394" y="993016"/>
                  </a:cubicBezTo>
                  <a:cubicBezTo>
                    <a:pt x="4345009" y="991830"/>
                    <a:pt x="4335877" y="990051"/>
                    <a:pt x="4328998" y="987679"/>
                  </a:cubicBezTo>
                  <a:cubicBezTo>
                    <a:pt x="4322119" y="985307"/>
                    <a:pt x="4317257" y="982342"/>
                    <a:pt x="4314410" y="978784"/>
                  </a:cubicBezTo>
                  <a:cubicBezTo>
                    <a:pt x="4311564" y="975226"/>
                    <a:pt x="4310141" y="971075"/>
                    <a:pt x="4310141" y="966331"/>
                  </a:cubicBezTo>
                  <a:lnTo>
                    <a:pt x="4310141" y="589903"/>
                  </a:lnTo>
                  <a:cubicBezTo>
                    <a:pt x="4310141" y="568556"/>
                    <a:pt x="4308125" y="549106"/>
                    <a:pt x="4304093" y="531553"/>
                  </a:cubicBezTo>
                  <a:cubicBezTo>
                    <a:pt x="4300060" y="514001"/>
                    <a:pt x="4294012" y="498939"/>
                    <a:pt x="4285947" y="486368"/>
                  </a:cubicBezTo>
                  <a:cubicBezTo>
                    <a:pt x="4277882" y="473796"/>
                    <a:pt x="4267446" y="464071"/>
                    <a:pt x="4254638" y="457193"/>
                  </a:cubicBezTo>
                  <a:cubicBezTo>
                    <a:pt x="4241829" y="450314"/>
                    <a:pt x="4226886" y="446875"/>
                    <a:pt x="4209808" y="446875"/>
                  </a:cubicBezTo>
                  <a:cubicBezTo>
                    <a:pt x="4187986" y="446875"/>
                    <a:pt x="4166164" y="455176"/>
                    <a:pt x="4144342" y="471780"/>
                  </a:cubicBezTo>
                  <a:cubicBezTo>
                    <a:pt x="4122520" y="488384"/>
                    <a:pt x="4099038" y="512578"/>
                    <a:pt x="4073895" y="544362"/>
                  </a:cubicBezTo>
                  <a:lnTo>
                    <a:pt x="4073895" y="966331"/>
                  </a:lnTo>
                  <a:cubicBezTo>
                    <a:pt x="4073895" y="971075"/>
                    <a:pt x="4072472" y="975226"/>
                    <a:pt x="4069626" y="978784"/>
                  </a:cubicBezTo>
                  <a:cubicBezTo>
                    <a:pt x="4066779" y="982342"/>
                    <a:pt x="4061917" y="985307"/>
                    <a:pt x="4055038" y="987679"/>
                  </a:cubicBezTo>
                  <a:cubicBezTo>
                    <a:pt x="4048160" y="990051"/>
                    <a:pt x="4039028" y="991830"/>
                    <a:pt x="4027642" y="993016"/>
                  </a:cubicBezTo>
                  <a:cubicBezTo>
                    <a:pt x="4016257" y="994202"/>
                    <a:pt x="4001788" y="994795"/>
                    <a:pt x="3984236" y="994795"/>
                  </a:cubicBezTo>
                  <a:cubicBezTo>
                    <a:pt x="3966683" y="994795"/>
                    <a:pt x="3952214" y="994202"/>
                    <a:pt x="3940829" y="993016"/>
                  </a:cubicBezTo>
                  <a:cubicBezTo>
                    <a:pt x="3929444" y="991830"/>
                    <a:pt x="3920312" y="990051"/>
                    <a:pt x="3913433" y="987679"/>
                  </a:cubicBezTo>
                  <a:cubicBezTo>
                    <a:pt x="3906554" y="985307"/>
                    <a:pt x="3901692" y="982342"/>
                    <a:pt x="3898845" y="978784"/>
                  </a:cubicBezTo>
                  <a:cubicBezTo>
                    <a:pt x="3895999" y="975226"/>
                    <a:pt x="3894576" y="971075"/>
                    <a:pt x="3894576" y="966331"/>
                  </a:cubicBezTo>
                  <a:lnTo>
                    <a:pt x="3894576" y="331598"/>
                  </a:lnTo>
                  <a:cubicBezTo>
                    <a:pt x="3894576" y="326854"/>
                    <a:pt x="3895762" y="322703"/>
                    <a:pt x="3898134" y="319145"/>
                  </a:cubicBezTo>
                  <a:cubicBezTo>
                    <a:pt x="3900506" y="315587"/>
                    <a:pt x="3904775" y="312622"/>
                    <a:pt x="3910942" y="310250"/>
                  </a:cubicBezTo>
                  <a:cubicBezTo>
                    <a:pt x="3917109" y="307878"/>
                    <a:pt x="3925055" y="306100"/>
                    <a:pt x="3934780" y="304914"/>
                  </a:cubicBezTo>
                  <a:cubicBezTo>
                    <a:pt x="3944505" y="303728"/>
                    <a:pt x="3956721" y="303135"/>
                    <a:pt x="3971427" y="303135"/>
                  </a:cubicBezTo>
                  <a:cubicBezTo>
                    <a:pt x="3986608" y="303135"/>
                    <a:pt x="3999179" y="303728"/>
                    <a:pt x="4009141" y="304914"/>
                  </a:cubicBezTo>
                  <a:cubicBezTo>
                    <a:pt x="4019103" y="306100"/>
                    <a:pt x="4026812" y="307878"/>
                    <a:pt x="4032268" y="310250"/>
                  </a:cubicBezTo>
                  <a:cubicBezTo>
                    <a:pt x="4037723" y="312622"/>
                    <a:pt x="4041637" y="315587"/>
                    <a:pt x="4044009" y="319145"/>
                  </a:cubicBezTo>
                  <a:cubicBezTo>
                    <a:pt x="4046381" y="322703"/>
                    <a:pt x="4047567" y="326854"/>
                    <a:pt x="4047567" y="331598"/>
                  </a:cubicBezTo>
                  <a:lnTo>
                    <a:pt x="4047567" y="404891"/>
                  </a:lnTo>
                  <a:cubicBezTo>
                    <a:pt x="4082671" y="366940"/>
                    <a:pt x="4117658" y="338477"/>
                    <a:pt x="4152525" y="319501"/>
                  </a:cubicBezTo>
                  <a:cubicBezTo>
                    <a:pt x="4187393" y="300525"/>
                    <a:pt x="4223803" y="291038"/>
                    <a:pt x="4261754" y="291038"/>
                  </a:cubicBezTo>
                  <a:close/>
                  <a:moveTo>
                    <a:pt x="1200020" y="291038"/>
                  </a:moveTo>
                  <a:cubicBezTo>
                    <a:pt x="1253151" y="291038"/>
                    <a:pt x="1298574" y="298865"/>
                    <a:pt x="1336288" y="314520"/>
                  </a:cubicBezTo>
                  <a:cubicBezTo>
                    <a:pt x="1374002" y="330175"/>
                    <a:pt x="1404956" y="351878"/>
                    <a:pt x="1429150" y="379630"/>
                  </a:cubicBezTo>
                  <a:cubicBezTo>
                    <a:pt x="1453344" y="407382"/>
                    <a:pt x="1471133" y="440233"/>
                    <a:pt x="1482519" y="478184"/>
                  </a:cubicBezTo>
                  <a:cubicBezTo>
                    <a:pt x="1493904" y="516136"/>
                    <a:pt x="1499597" y="557407"/>
                    <a:pt x="1499597" y="602000"/>
                  </a:cubicBezTo>
                  <a:lnTo>
                    <a:pt x="1499597" y="630463"/>
                  </a:lnTo>
                  <a:cubicBezTo>
                    <a:pt x="1499597" y="652285"/>
                    <a:pt x="1494734" y="668415"/>
                    <a:pt x="1485009" y="678851"/>
                  </a:cubicBezTo>
                  <a:cubicBezTo>
                    <a:pt x="1475284" y="689288"/>
                    <a:pt x="1461883" y="694506"/>
                    <a:pt x="1444805" y="694506"/>
                  </a:cubicBezTo>
                  <a:lnTo>
                    <a:pt x="1058414" y="694506"/>
                  </a:lnTo>
                  <a:cubicBezTo>
                    <a:pt x="1058414" y="721546"/>
                    <a:pt x="1061616" y="746096"/>
                    <a:pt x="1068020" y="768155"/>
                  </a:cubicBezTo>
                  <a:cubicBezTo>
                    <a:pt x="1074425" y="790214"/>
                    <a:pt x="1084624" y="808953"/>
                    <a:pt x="1098619" y="824370"/>
                  </a:cubicBezTo>
                  <a:cubicBezTo>
                    <a:pt x="1112613" y="839788"/>
                    <a:pt x="1130640" y="851529"/>
                    <a:pt x="1152699" y="859594"/>
                  </a:cubicBezTo>
                  <a:cubicBezTo>
                    <a:pt x="1174758" y="867658"/>
                    <a:pt x="1201205" y="871691"/>
                    <a:pt x="1232041" y="871691"/>
                  </a:cubicBezTo>
                  <a:cubicBezTo>
                    <a:pt x="1263351" y="871691"/>
                    <a:pt x="1290865" y="869437"/>
                    <a:pt x="1314585" y="864931"/>
                  </a:cubicBezTo>
                  <a:cubicBezTo>
                    <a:pt x="1338304" y="860424"/>
                    <a:pt x="1358821" y="855443"/>
                    <a:pt x="1376137" y="849987"/>
                  </a:cubicBezTo>
                  <a:cubicBezTo>
                    <a:pt x="1393452" y="844532"/>
                    <a:pt x="1407802" y="839551"/>
                    <a:pt x="1419187" y="835044"/>
                  </a:cubicBezTo>
                  <a:cubicBezTo>
                    <a:pt x="1430573" y="830537"/>
                    <a:pt x="1439824" y="828284"/>
                    <a:pt x="1446939" y="828284"/>
                  </a:cubicBezTo>
                  <a:cubicBezTo>
                    <a:pt x="1451209" y="828284"/>
                    <a:pt x="1454767" y="829114"/>
                    <a:pt x="1457613" y="830775"/>
                  </a:cubicBezTo>
                  <a:cubicBezTo>
                    <a:pt x="1460459" y="832435"/>
                    <a:pt x="1462831" y="835400"/>
                    <a:pt x="1464729" y="839669"/>
                  </a:cubicBezTo>
                  <a:cubicBezTo>
                    <a:pt x="1466627" y="843939"/>
                    <a:pt x="1467931" y="849987"/>
                    <a:pt x="1468643" y="857815"/>
                  </a:cubicBezTo>
                  <a:cubicBezTo>
                    <a:pt x="1469354" y="865642"/>
                    <a:pt x="1469710" y="875486"/>
                    <a:pt x="1469710" y="887345"/>
                  </a:cubicBezTo>
                  <a:cubicBezTo>
                    <a:pt x="1469710" y="897782"/>
                    <a:pt x="1469473" y="906677"/>
                    <a:pt x="1468999" y="914030"/>
                  </a:cubicBezTo>
                  <a:cubicBezTo>
                    <a:pt x="1468524" y="921383"/>
                    <a:pt x="1467813" y="927669"/>
                    <a:pt x="1466864" y="932887"/>
                  </a:cubicBezTo>
                  <a:cubicBezTo>
                    <a:pt x="1465915" y="938105"/>
                    <a:pt x="1464492" y="942493"/>
                    <a:pt x="1462594" y="946051"/>
                  </a:cubicBezTo>
                  <a:cubicBezTo>
                    <a:pt x="1460697" y="949609"/>
                    <a:pt x="1458206" y="953048"/>
                    <a:pt x="1455123" y="956369"/>
                  </a:cubicBezTo>
                  <a:cubicBezTo>
                    <a:pt x="1452039" y="959690"/>
                    <a:pt x="1443619" y="964197"/>
                    <a:pt x="1429861" y="969889"/>
                  </a:cubicBezTo>
                  <a:cubicBezTo>
                    <a:pt x="1416104" y="975582"/>
                    <a:pt x="1398552" y="981156"/>
                    <a:pt x="1377204" y="986612"/>
                  </a:cubicBezTo>
                  <a:cubicBezTo>
                    <a:pt x="1355857" y="992067"/>
                    <a:pt x="1331425" y="996811"/>
                    <a:pt x="1303911" y="1000843"/>
                  </a:cubicBezTo>
                  <a:cubicBezTo>
                    <a:pt x="1276396" y="1004876"/>
                    <a:pt x="1246984" y="1006892"/>
                    <a:pt x="1215675" y="1006892"/>
                  </a:cubicBezTo>
                  <a:cubicBezTo>
                    <a:pt x="1159222" y="1006892"/>
                    <a:pt x="1109767" y="999776"/>
                    <a:pt x="1067309" y="985544"/>
                  </a:cubicBezTo>
                  <a:cubicBezTo>
                    <a:pt x="1024851" y="971312"/>
                    <a:pt x="989390" y="949728"/>
                    <a:pt x="960927" y="920790"/>
                  </a:cubicBezTo>
                  <a:cubicBezTo>
                    <a:pt x="932464" y="891852"/>
                    <a:pt x="911235" y="855324"/>
                    <a:pt x="897240" y="811206"/>
                  </a:cubicBezTo>
                  <a:cubicBezTo>
                    <a:pt x="883246" y="767088"/>
                    <a:pt x="876249" y="715379"/>
                    <a:pt x="876249" y="656081"/>
                  </a:cubicBezTo>
                  <a:cubicBezTo>
                    <a:pt x="876249" y="599628"/>
                    <a:pt x="883602" y="548750"/>
                    <a:pt x="898308" y="503446"/>
                  </a:cubicBezTo>
                  <a:cubicBezTo>
                    <a:pt x="913014" y="458141"/>
                    <a:pt x="934361" y="419716"/>
                    <a:pt x="962350" y="388169"/>
                  </a:cubicBezTo>
                  <a:cubicBezTo>
                    <a:pt x="990339" y="356622"/>
                    <a:pt x="1024377" y="332547"/>
                    <a:pt x="1064463" y="315943"/>
                  </a:cubicBezTo>
                  <a:cubicBezTo>
                    <a:pt x="1104549" y="299339"/>
                    <a:pt x="1149734" y="291038"/>
                    <a:pt x="1200020" y="291038"/>
                  </a:cubicBezTo>
                  <a:close/>
                  <a:moveTo>
                    <a:pt x="6633496" y="135912"/>
                  </a:moveTo>
                  <a:cubicBezTo>
                    <a:pt x="6651049" y="135912"/>
                    <a:pt x="6665636" y="136505"/>
                    <a:pt x="6677259" y="137691"/>
                  </a:cubicBezTo>
                  <a:cubicBezTo>
                    <a:pt x="6688882" y="138877"/>
                    <a:pt x="6698014" y="140775"/>
                    <a:pt x="6704655" y="143384"/>
                  </a:cubicBezTo>
                  <a:cubicBezTo>
                    <a:pt x="6711296" y="145993"/>
                    <a:pt x="6716040" y="149195"/>
                    <a:pt x="6718886" y="152990"/>
                  </a:cubicBezTo>
                  <a:cubicBezTo>
                    <a:pt x="6721733" y="156785"/>
                    <a:pt x="6723156" y="161055"/>
                    <a:pt x="6723156" y="165799"/>
                  </a:cubicBezTo>
                  <a:lnTo>
                    <a:pt x="6723156" y="307404"/>
                  </a:lnTo>
                  <a:lnTo>
                    <a:pt x="6861204" y="307404"/>
                  </a:lnTo>
                  <a:cubicBezTo>
                    <a:pt x="6865948" y="307404"/>
                    <a:pt x="6870098" y="308590"/>
                    <a:pt x="6873656" y="310962"/>
                  </a:cubicBezTo>
                  <a:cubicBezTo>
                    <a:pt x="6877214" y="313334"/>
                    <a:pt x="6880179" y="317248"/>
                    <a:pt x="6882551" y="322703"/>
                  </a:cubicBezTo>
                  <a:cubicBezTo>
                    <a:pt x="6884923" y="328159"/>
                    <a:pt x="6886702" y="335630"/>
                    <a:pt x="6887888" y="345118"/>
                  </a:cubicBezTo>
                  <a:cubicBezTo>
                    <a:pt x="6889074" y="354606"/>
                    <a:pt x="6889667" y="366228"/>
                    <a:pt x="6889667" y="379986"/>
                  </a:cubicBezTo>
                  <a:cubicBezTo>
                    <a:pt x="6889667" y="406077"/>
                    <a:pt x="6887295" y="424697"/>
                    <a:pt x="6882551" y="435845"/>
                  </a:cubicBezTo>
                  <a:cubicBezTo>
                    <a:pt x="6877808" y="446993"/>
                    <a:pt x="6870928" y="452567"/>
                    <a:pt x="6861915" y="452567"/>
                  </a:cubicBezTo>
                  <a:lnTo>
                    <a:pt x="6723156" y="452567"/>
                  </a:lnTo>
                  <a:lnTo>
                    <a:pt x="6723156" y="750721"/>
                  </a:lnTo>
                  <a:cubicBezTo>
                    <a:pt x="6723156" y="785352"/>
                    <a:pt x="6728612" y="811325"/>
                    <a:pt x="6739522" y="828640"/>
                  </a:cubicBezTo>
                  <a:cubicBezTo>
                    <a:pt x="6750434" y="845955"/>
                    <a:pt x="6769884" y="854613"/>
                    <a:pt x="6797872" y="854613"/>
                  </a:cubicBezTo>
                  <a:cubicBezTo>
                    <a:pt x="6807360" y="854613"/>
                    <a:pt x="6815900" y="853782"/>
                    <a:pt x="6823490" y="852122"/>
                  </a:cubicBezTo>
                  <a:cubicBezTo>
                    <a:pt x="6831080" y="850462"/>
                    <a:pt x="6837840" y="848564"/>
                    <a:pt x="6843770" y="846429"/>
                  </a:cubicBezTo>
                  <a:cubicBezTo>
                    <a:pt x="6849700" y="844295"/>
                    <a:pt x="6854681" y="842397"/>
                    <a:pt x="6858713" y="840737"/>
                  </a:cubicBezTo>
                  <a:cubicBezTo>
                    <a:pt x="6862746" y="839076"/>
                    <a:pt x="6866422" y="838246"/>
                    <a:pt x="6869742" y="838246"/>
                  </a:cubicBezTo>
                  <a:cubicBezTo>
                    <a:pt x="6872589" y="838246"/>
                    <a:pt x="6875316" y="839076"/>
                    <a:pt x="6877926" y="840737"/>
                  </a:cubicBezTo>
                  <a:cubicBezTo>
                    <a:pt x="6880535" y="842397"/>
                    <a:pt x="6882551" y="845718"/>
                    <a:pt x="6883974" y="850699"/>
                  </a:cubicBezTo>
                  <a:cubicBezTo>
                    <a:pt x="6885398" y="855680"/>
                    <a:pt x="6886702" y="862440"/>
                    <a:pt x="6887888" y="870979"/>
                  </a:cubicBezTo>
                  <a:cubicBezTo>
                    <a:pt x="6889074" y="879518"/>
                    <a:pt x="6889667" y="890429"/>
                    <a:pt x="6889667" y="903712"/>
                  </a:cubicBezTo>
                  <a:cubicBezTo>
                    <a:pt x="6889667" y="924585"/>
                    <a:pt x="6888362" y="940596"/>
                    <a:pt x="6885754" y="951744"/>
                  </a:cubicBezTo>
                  <a:cubicBezTo>
                    <a:pt x="6883144" y="962892"/>
                    <a:pt x="6879705" y="970719"/>
                    <a:pt x="6875436" y="975226"/>
                  </a:cubicBezTo>
                  <a:cubicBezTo>
                    <a:pt x="6871166" y="979733"/>
                    <a:pt x="6864880" y="983765"/>
                    <a:pt x="6856578" y="987323"/>
                  </a:cubicBezTo>
                  <a:cubicBezTo>
                    <a:pt x="6848276" y="990881"/>
                    <a:pt x="6838552" y="993965"/>
                    <a:pt x="6827404" y="996574"/>
                  </a:cubicBezTo>
                  <a:cubicBezTo>
                    <a:pt x="6816255" y="999183"/>
                    <a:pt x="6804158" y="1001199"/>
                    <a:pt x="6791112" y="1002622"/>
                  </a:cubicBezTo>
                  <a:cubicBezTo>
                    <a:pt x="6778067" y="1004045"/>
                    <a:pt x="6764902" y="1004757"/>
                    <a:pt x="6751620" y="1004757"/>
                  </a:cubicBezTo>
                  <a:cubicBezTo>
                    <a:pt x="6716040" y="1004757"/>
                    <a:pt x="6685205" y="1000250"/>
                    <a:pt x="6659114" y="991237"/>
                  </a:cubicBezTo>
                  <a:cubicBezTo>
                    <a:pt x="6633022" y="982223"/>
                    <a:pt x="6611438" y="968348"/>
                    <a:pt x="6594360" y="949609"/>
                  </a:cubicBezTo>
                  <a:cubicBezTo>
                    <a:pt x="6577282" y="930871"/>
                    <a:pt x="6564710" y="907270"/>
                    <a:pt x="6556646" y="878806"/>
                  </a:cubicBezTo>
                  <a:cubicBezTo>
                    <a:pt x="6548581" y="850343"/>
                    <a:pt x="6544548" y="816661"/>
                    <a:pt x="6544548" y="777761"/>
                  </a:cubicBezTo>
                  <a:lnTo>
                    <a:pt x="6544548" y="452567"/>
                  </a:lnTo>
                  <a:lnTo>
                    <a:pt x="6468409" y="452567"/>
                  </a:lnTo>
                  <a:cubicBezTo>
                    <a:pt x="6459396" y="452567"/>
                    <a:pt x="6452517" y="446993"/>
                    <a:pt x="6447773" y="435845"/>
                  </a:cubicBezTo>
                  <a:cubicBezTo>
                    <a:pt x="6443029" y="424697"/>
                    <a:pt x="6440657" y="406077"/>
                    <a:pt x="6440657" y="379986"/>
                  </a:cubicBezTo>
                  <a:cubicBezTo>
                    <a:pt x="6440657" y="366228"/>
                    <a:pt x="6441250" y="354606"/>
                    <a:pt x="6442436" y="345118"/>
                  </a:cubicBezTo>
                  <a:cubicBezTo>
                    <a:pt x="6443622" y="335630"/>
                    <a:pt x="6445401" y="328159"/>
                    <a:pt x="6447773" y="322703"/>
                  </a:cubicBezTo>
                  <a:cubicBezTo>
                    <a:pt x="6450145" y="317248"/>
                    <a:pt x="6453110" y="313334"/>
                    <a:pt x="6456668" y="310962"/>
                  </a:cubicBezTo>
                  <a:cubicBezTo>
                    <a:pt x="6460226" y="308590"/>
                    <a:pt x="6464376" y="307404"/>
                    <a:pt x="6469120" y="307404"/>
                  </a:cubicBezTo>
                  <a:lnTo>
                    <a:pt x="6544548" y="307404"/>
                  </a:lnTo>
                  <a:lnTo>
                    <a:pt x="6544548" y="165799"/>
                  </a:lnTo>
                  <a:cubicBezTo>
                    <a:pt x="6544548" y="161055"/>
                    <a:pt x="6545853" y="156785"/>
                    <a:pt x="6548462" y="152990"/>
                  </a:cubicBezTo>
                  <a:cubicBezTo>
                    <a:pt x="6551072" y="149195"/>
                    <a:pt x="6555816" y="145993"/>
                    <a:pt x="6562694" y="143384"/>
                  </a:cubicBezTo>
                  <a:cubicBezTo>
                    <a:pt x="6569572" y="140775"/>
                    <a:pt x="6578823" y="138877"/>
                    <a:pt x="6590446" y="137691"/>
                  </a:cubicBezTo>
                  <a:cubicBezTo>
                    <a:pt x="6602068" y="136505"/>
                    <a:pt x="6616418" y="135912"/>
                    <a:pt x="6633496" y="135912"/>
                  </a:cubicBezTo>
                  <a:close/>
                  <a:moveTo>
                    <a:pt x="1756697" y="135912"/>
                  </a:moveTo>
                  <a:cubicBezTo>
                    <a:pt x="1774250" y="135912"/>
                    <a:pt x="1788837" y="136505"/>
                    <a:pt x="1800460" y="137691"/>
                  </a:cubicBezTo>
                  <a:cubicBezTo>
                    <a:pt x="1812082" y="138877"/>
                    <a:pt x="1821214" y="140775"/>
                    <a:pt x="1827856" y="143384"/>
                  </a:cubicBezTo>
                  <a:cubicBezTo>
                    <a:pt x="1834497" y="145993"/>
                    <a:pt x="1839241" y="149195"/>
                    <a:pt x="1842087" y="152990"/>
                  </a:cubicBezTo>
                  <a:cubicBezTo>
                    <a:pt x="1844934" y="156785"/>
                    <a:pt x="1846357" y="161055"/>
                    <a:pt x="1846357" y="165799"/>
                  </a:cubicBezTo>
                  <a:lnTo>
                    <a:pt x="1846357" y="307404"/>
                  </a:lnTo>
                  <a:lnTo>
                    <a:pt x="1984404" y="307404"/>
                  </a:lnTo>
                  <a:cubicBezTo>
                    <a:pt x="1989148" y="307404"/>
                    <a:pt x="1993299" y="308590"/>
                    <a:pt x="1996857" y="310962"/>
                  </a:cubicBezTo>
                  <a:cubicBezTo>
                    <a:pt x="2000415" y="313334"/>
                    <a:pt x="2003380" y="317248"/>
                    <a:pt x="2005752" y="322703"/>
                  </a:cubicBezTo>
                  <a:cubicBezTo>
                    <a:pt x="2008124" y="328159"/>
                    <a:pt x="2009902" y="335630"/>
                    <a:pt x="2011088" y="345118"/>
                  </a:cubicBezTo>
                  <a:cubicBezTo>
                    <a:pt x="2012274" y="354606"/>
                    <a:pt x="2012867" y="366228"/>
                    <a:pt x="2012867" y="379986"/>
                  </a:cubicBezTo>
                  <a:cubicBezTo>
                    <a:pt x="2012867" y="406077"/>
                    <a:pt x="2010495" y="424697"/>
                    <a:pt x="2005752" y="435845"/>
                  </a:cubicBezTo>
                  <a:cubicBezTo>
                    <a:pt x="2001008" y="446993"/>
                    <a:pt x="1994129" y="452567"/>
                    <a:pt x="1985116" y="452567"/>
                  </a:cubicBezTo>
                  <a:lnTo>
                    <a:pt x="1846357" y="452567"/>
                  </a:lnTo>
                  <a:lnTo>
                    <a:pt x="1846357" y="750721"/>
                  </a:lnTo>
                  <a:cubicBezTo>
                    <a:pt x="1846357" y="785352"/>
                    <a:pt x="1851812" y="811325"/>
                    <a:pt x="1862723" y="828640"/>
                  </a:cubicBezTo>
                  <a:cubicBezTo>
                    <a:pt x="1873634" y="845955"/>
                    <a:pt x="1893084" y="854613"/>
                    <a:pt x="1921073" y="854613"/>
                  </a:cubicBezTo>
                  <a:cubicBezTo>
                    <a:pt x="1930561" y="854613"/>
                    <a:pt x="1939100" y="853782"/>
                    <a:pt x="1946690" y="852122"/>
                  </a:cubicBezTo>
                  <a:cubicBezTo>
                    <a:pt x="1954280" y="850462"/>
                    <a:pt x="1961040" y="848564"/>
                    <a:pt x="1966970" y="846429"/>
                  </a:cubicBezTo>
                  <a:cubicBezTo>
                    <a:pt x="1972900" y="844295"/>
                    <a:pt x="1977881" y="842397"/>
                    <a:pt x="1981913" y="840737"/>
                  </a:cubicBezTo>
                  <a:cubicBezTo>
                    <a:pt x="1985946" y="839076"/>
                    <a:pt x="1989622" y="838246"/>
                    <a:pt x="1992943" y="838246"/>
                  </a:cubicBezTo>
                  <a:cubicBezTo>
                    <a:pt x="1995789" y="838246"/>
                    <a:pt x="1998517" y="839076"/>
                    <a:pt x="2001126" y="840737"/>
                  </a:cubicBezTo>
                  <a:cubicBezTo>
                    <a:pt x="2003735" y="842397"/>
                    <a:pt x="2005752" y="845718"/>
                    <a:pt x="2007175" y="850699"/>
                  </a:cubicBezTo>
                  <a:cubicBezTo>
                    <a:pt x="2008598" y="855680"/>
                    <a:pt x="2009902" y="862440"/>
                    <a:pt x="2011088" y="870979"/>
                  </a:cubicBezTo>
                  <a:cubicBezTo>
                    <a:pt x="2012274" y="879518"/>
                    <a:pt x="2012867" y="890429"/>
                    <a:pt x="2012867" y="903712"/>
                  </a:cubicBezTo>
                  <a:cubicBezTo>
                    <a:pt x="2012867" y="924585"/>
                    <a:pt x="2011563" y="940596"/>
                    <a:pt x="2008954" y="951744"/>
                  </a:cubicBezTo>
                  <a:cubicBezTo>
                    <a:pt x="2006345" y="962892"/>
                    <a:pt x="2002905" y="970719"/>
                    <a:pt x="1998636" y="975226"/>
                  </a:cubicBezTo>
                  <a:cubicBezTo>
                    <a:pt x="1994366" y="979733"/>
                    <a:pt x="1988081" y="983765"/>
                    <a:pt x="1979779" y="987323"/>
                  </a:cubicBezTo>
                  <a:cubicBezTo>
                    <a:pt x="1971477" y="990881"/>
                    <a:pt x="1961752" y="993965"/>
                    <a:pt x="1950604" y="996574"/>
                  </a:cubicBezTo>
                  <a:cubicBezTo>
                    <a:pt x="1939456" y="999183"/>
                    <a:pt x="1927359" y="1001199"/>
                    <a:pt x="1914313" y="1002622"/>
                  </a:cubicBezTo>
                  <a:cubicBezTo>
                    <a:pt x="1901267" y="1004045"/>
                    <a:pt x="1888103" y="1004757"/>
                    <a:pt x="1874820" y="1004757"/>
                  </a:cubicBezTo>
                  <a:cubicBezTo>
                    <a:pt x="1839241" y="1004757"/>
                    <a:pt x="1808405" y="1000250"/>
                    <a:pt x="1782314" y="991237"/>
                  </a:cubicBezTo>
                  <a:cubicBezTo>
                    <a:pt x="1756223" y="982223"/>
                    <a:pt x="1734638" y="968348"/>
                    <a:pt x="1717560" y="949609"/>
                  </a:cubicBezTo>
                  <a:cubicBezTo>
                    <a:pt x="1700482" y="930871"/>
                    <a:pt x="1687911" y="907270"/>
                    <a:pt x="1679846" y="878806"/>
                  </a:cubicBezTo>
                  <a:cubicBezTo>
                    <a:pt x="1671781" y="850343"/>
                    <a:pt x="1667749" y="816661"/>
                    <a:pt x="1667749" y="777761"/>
                  </a:cubicBezTo>
                  <a:lnTo>
                    <a:pt x="1667749" y="452567"/>
                  </a:lnTo>
                  <a:lnTo>
                    <a:pt x="1591609" y="452567"/>
                  </a:lnTo>
                  <a:cubicBezTo>
                    <a:pt x="1582596" y="452567"/>
                    <a:pt x="1575717" y="446993"/>
                    <a:pt x="1570974" y="435845"/>
                  </a:cubicBezTo>
                  <a:cubicBezTo>
                    <a:pt x="1566230" y="424697"/>
                    <a:pt x="1563858" y="406077"/>
                    <a:pt x="1563858" y="379986"/>
                  </a:cubicBezTo>
                  <a:cubicBezTo>
                    <a:pt x="1563858" y="366228"/>
                    <a:pt x="1564451" y="354606"/>
                    <a:pt x="1565637" y="345118"/>
                  </a:cubicBezTo>
                  <a:cubicBezTo>
                    <a:pt x="1566823" y="335630"/>
                    <a:pt x="1568602" y="328159"/>
                    <a:pt x="1570974" y="322703"/>
                  </a:cubicBezTo>
                  <a:cubicBezTo>
                    <a:pt x="1573346" y="317248"/>
                    <a:pt x="1576310" y="313334"/>
                    <a:pt x="1579868" y="310962"/>
                  </a:cubicBezTo>
                  <a:cubicBezTo>
                    <a:pt x="1583426" y="308590"/>
                    <a:pt x="1587577" y="307404"/>
                    <a:pt x="1592321" y="307404"/>
                  </a:cubicBezTo>
                  <a:lnTo>
                    <a:pt x="1667749" y="307404"/>
                  </a:lnTo>
                  <a:lnTo>
                    <a:pt x="1667749" y="165799"/>
                  </a:lnTo>
                  <a:cubicBezTo>
                    <a:pt x="1667749" y="161055"/>
                    <a:pt x="1669054" y="156785"/>
                    <a:pt x="1671663" y="152990"/>
                  </a:cubicBezTo>
                  <a:cubicBezTo>
                    <a:pt x="1674272" y="149195"/>
                    <a:pt x="1679016" y="145993"/>
                    <a:pt x="1685894" y="143384"/>
                  </a:cubicBezTo>
                  <a:cubicBezTo>
                    <a:pt x="1692773" y="140775"/>
                    <a:pt x="1702024" y="138877"/>
                    <a:pt x="1713646" y="137691"/>
                  </a:cubicBezTo>
                  <a:cubicBezTo>
                    <a:pt x="1725269" y="136505"/>
                    <a:pt x="1739619" y="135912"/>
                    <a:pt x="1756697" y="135912"/>
                  </a:cubicBezTo>
                  <a:close/>
                  <a:moveTo>
                    <a:pt x="93929" y="65465"/>
                  </a:moveTo>
                  <a:cubicBezTo>
                    <a:pt x="112430" y="65465"/>
                    <a:pt x="127610" y="66177"/>
                    <a:pt x="139470" y="67600"/>
                  </a:cubicBezTo>
                  <a:cubicBezTo>
                    <a:pt x="151330" y="69023"/>
                    <a:pt x="160818" y="70921"/>
                    <a:pt x="167934" y="73293"/>
                  </a:cubicBezTo>
                  <a:cubicBezTo>
                    <a:pt x="175049" y="75665"/>
                    <a:pt x="180031" y="78748"/>
                    <a:pt x="182877" y="82543"/>
                  </a:cubicBezTo>
                  <a:cubicBezTo>
                    <a:pt x="185723" y="86338"/>
                    <a:pt x="187146" y="90608"/>
                    <a:pt x="187146" y="95352"/>
                  </a:cubicBezTo>
                  <a:lnTo>
                    <a:pt x="187146" y="433355"/>
                  </a:lnTo>
                  <a:lnTo>
                    <a:pt x="531553" y="433355"/>
                  </a:lnTo>
                  <a:lnTo>
                    <a:pt x="531553" y="95352"/>
                  </a:lnTo>
                  <a:cubicBezTo>
                    <a:pt x="531553" y="90608"/>
                    <a:pt x="533095" y="86338"/>
                    <a:pt x="536179" y="82543"/>
                  </a:cubicBezTo>
                  <a:cubicBezTo>
                    <a:pt x="539262" y="78748"/>
                    <a:pt x="544243" y="75665"/>
                    <a:pt x="551122" y="73293"/>
                  </a:cubicBezTo>
                  <a:cubicBezTo>
                    <a:pt x="558001" y="70921"/>
                    <a:pt x="567488" y="69023"/>
                    <a:pt x="579585" y="67600"/>
                  </a:cubicBezTo>
                  <a:cubicBezTo>
                    <a:pt x="591682" y="66177"/>
                    <a:pt x="606981" y="65465"/>
                    <a:pt x="625483" y="65465"/>
                  </a:cubicBezTo>
                  <a:cubicBezTo>
                    <a:pt x="643509" y="65465"/>
                    <a:pt x="658452" y="66177"/>
                    <a:pt x="670312" y="67600"/>
                  </a:cubicBezTo>
                  <a:cubicBezTo>
                    <a:pt x="682172" y="69023"/>
                    <a:pt x="691660" y="70921"/>
                    <a:pt x="698776" y="73293"/>
                  </a:cubicBezTo>
                  <a:cubicBezTo>
                    <a:pt x="705891" y="75665"/>
                    <a:pt x="710991" y="78748"/>
                    <a:pt x="714075" y="82543"/>
                  </a:cubicBezTo>
                  <a:cubicBezTo>
                    <a:pt x="717158" y="86338"/>
                    <a:pt x="718700" y="90608"/>
                    <a:pt x="718700" y="95352"/>
                  </a:cubicBezTo>
                  <a:lnTo>
                    <a:pt x="718700" y="964908"/>
                  </a:lnTo>
                  <a:cubicBezTo>
                    <a:pt x="718700" y="969652"/>
                    <a:pt x="717158" y="973922"/>
                    <a:pt x="714075" y="977717"/>
                  </a:cubicBezTo>
                  <a:cubicBezTo>
                    <a:pt x="710991" y="981512"/>
                    <a:pt x="705891" y="984595"/>
                    <a:pt x="698776" y="986967"/>
                  </a:cubicBezTo>
                  <a:cubicBezTo>
                    <a:pt x="691660" y="989339"/>
                    <a:pt x="682172" y="991237"/>
                    <a:pt x="670312" y="992660"/>
                  </a:cubicBezTo>
                  <a:cubicBezTo>
                    <a:pt x="658452" y="994083"/>
                    <a:pt x="643509" y="994795"/>
                    <a:pt x="625483" y="994795"/>
                  </a:cubicBezTo>
                  <a:cubicBezTo>
                    <a:pt x="606981" y="994795"/>
                    <a:pt x="591682" y="994083"/>
                    <a:pt x="579585" y="992660"/>
                  </a:cubicBezTo>
                  <a:cubicBezTo>
                    <a:pt x="567488" y="991237"/>
                    <a:pt x="558001" y="989339"/>
                    <a:pt x="551122" y="986967"/>
                  </a:cubicBezTo>
                  <a:cubicBezTo>
                    <a:pt x="544243" y="984595"/>
                    <a:pt x="539262" y="981512"/>
                    <a:pt x="536179" y="977717"/>
                  </a:cubicBezTo>
                  <a:cubicBezTo>
                    <a:pt x="533095" y="973922"/>
                    <a:pt x="531553" y="969652"/>
                    <a:pt x="531553" y="964908"/>
                  </a:cubicBezTo>
                  <a:lnTo>
                    <a:pt x="531553" y="592749"/>
                  </a:lnTo>
                  <a:lnTo>
                    <a:pt x="187146" y="592749"/>
                  </a:lnTo>
                  <a:lnTo>
                    <a:pt x="187146" y="964908"/>
                  </a:lnTo>
                  <a:cubicBezTo>
                    <a:pt x="187146" y="969652"/>
                    <a:pt x="185723" y="973922"/>
                    <a:pt x="182877" y="977717"/>
                  </a:cubicBezTo>
                  <a:cubicBezTo>
                    <a:pt x="180031" y="981512"/>
                    <a:pt x="175049" y="984595"/>
                    <a:pt x="167934" y="986967"/>
                  </a:cubicBezTo>
                  <a:cubicBezTo>
                    <a:pt x="160818" y="989339"/>
                    <a:pt x="151330" y="991237"/>
                    <a:pt x="139470" y="992660"/>
                  </a:cubicBezTo>
                  <a:cubicBezTo>
                    <a:pt x="127610" y="994083"/>
                    <a:pt x="112430" y="994795"/>
                    <a:pt x="93929" y="994795"/>
                  </a:cubicBezTo>
                  <a:cubicBezTo>
                    <a:pt x="75902" y="994795"/>
                    <a:pt x="60840" y="994083"/>
                    <a:pt x="48743" y="992660"/>
                  </a:cubicBezTo>
                  <a:cubicBezTo>
                    <a:pt x="36646" y="991237"/>
                    <a:pt x="27040" y="989339"/>
                    <a:pt x="19924" y="986967"/>
                  </a:cubicBezTo>
                  <a:cubicBezTo>
                    <a:pt x="12808" y="984595"/>
                    <a:pt x="7708" y="981512"/>
                    <a:pt x="4625" y="977717"/>
                  </a:cubicBezTo>
                  <a:cubicBezTo>
                    <a:pt x="1541" y="973922"/>
                    <a:pt x="0" y="969652"/>
                    <a:pt x="0" y="964908"/>
                  </a:cubicBezTo>
                  <a:lnTo>
                    <a:pt x="0" y="95352"/>
                  </a:lnTo>
                  <a:cubicBezTo>
                    <a:pt x="0" y="90608"/>
                    <a:pt x="1541" y="86338"/>
                    <a:pt x="4625" y="82543"/>
                  </a:cubicBezTo>
                  <a:cubicBezTo>
                    <a:pt x="7708" y="78748"/>
                    <a:pt x="12808" y="75665"/>
                    <a:pt x="19924" y="73293"/>
                  </a:cubicBezTo>
                  <a:cubicBezTo>
                    <a:pt x="27040" y="70921"/>
                    <a:pt x="36646" y="69023"/>
                    <a:pt x="48743" y="67600"/>
                  </a:cubicBezTo>
                  <a:cubicBezTo>
                    <a:pt x="60840" y="66177"/>
                    <a:pt x="75902" y="65465"/>
                    <a:pt x="93929" y="65465"/>
                  </a:cubicBezTo>
                  <a:close/>
                  <a:moveTo>
                    <a:pt x="3622997" y="24193"/>
                  </a:moveTo>
                  <a:cubicBezTo>
                    <a:pt x="3662846" y="24193"/>
                    <a:pt x="3689886" y="30953"/>
                    <a:pt x="3704118" y="44474"/>
                  </a:cubicBezTo>
                  <a:cubicBezTo>
                    <a:pt x="3718349" y="57994"/>
                    <a:pt x="3725465" y="82069"/>
                    <a:pt x="3725465" y="116699"/>
                  </a:cubicBezTo>
                  <a:cubicBezTo>
                    <a:pt x="3725465" y="152753"/>
                    <a:pt x="3718112" y="177658"/>
                    <a:pt x="3703406" y="191416"/>
                  </a:cubicBezTo>
                  <a:cubicBezTo>
                    <a:pt x="3688700" y="205173"/>
                    <a:pt x="3661423" y="212052"/>
                    <a:pt x="3621574" y="212052"/>
                  </a:cubicBezTo>
                  <a:cubicBezTo>
                    <a:pt x="3581251" y="212052"/>
                    <a:pt x="3554092" y="205410"/>
                    <a:pt x="3540097" y="192127"/>
                  </a:cubicBezTo>
                  <a:cubicBezTo>
                    <a:pt x="3526103" y="178844"/>
                    <a:pt x="3519106" y="154888"/>
                    <a:pt x="3519106" y="120257"/>
                  </a:cubicBezTo>
                  <a:cubicBezTo>
                    <a:pt x="3519106" y="84204"/>
                    <a:pt x="3526340" y="59180"/>
                    <a:pt x="3540809" y="45185"/>
                  </a:cubicBezTo>
                  <a:cubicBezTo>
                    <a:pt x="3555278" y="31191"/>
                    <a:pt x="3582674" y="24193"/>
                    <a:pt x="3622997" y="24193"/>
                  </a:cubicBezTo>
                  <a:close/>
                  <a:moveTo>
                    <a:pt x="3260335" y="0"/>
                  </a:moveTo>
                  <a:cubicBezTo>
                    <a:pt x="3277888" y="0"/>
                    <a:pt x="3292357" y="711"/>
                    <a:pt x="3303742" y="2134"/>
                  </a:cubicBezTo>
                  <a:cubicBezTo>
                    <a:pt x="3315127" y="3557"/>
                    <a:pt x="3324259" y="5574"/>
                    <a:pt x="3331138" y="8183"/>
                  </a:cubicBezTo>
                  <a:cubicBezTo>
                    <a:pt x="3338017" y="10792"/>
                    <a:pt x="3342879" y="13994"/>
                    <a:pt x="3345726" y="17789"/>
                  </a:cubicBezTo>
                  <a:cubicBezTo>
                    <a:pt x="3348572" y="21584"/>
                    <a:pt x="3349995" y="25854"/>
                    <a:pt x="3349995" y="30598"/>
                  </a:cubicBezTo>
                  <a:lnTo>
                    <a:pt x="3349995" y="966331"/>
                  </a:lnTo>
                  <a:cubicBezTo>
                    <a:pt x="3349995" y="971075"/>
                    <a:pt x="3348572" y="975226"/>
                    <a:pt x="3345726" y="978784"/>
                  </a:cubicBezTo>
                  <a:cubicBezTo>
                    <a:pt x="3342879" y="982342"/>
                    <a:pt x="3338017" y="985307"/>
                    <a:pt x="3331138" y="987679"/>
                  </a:cubicBezTo>
                  <a:cubicBezTo>
                    <a:pt x="3324259" y="990051"/>
                    <a:pt x="3315127" y="991830"/>
                    <a:pt x="3303742" y="993016"/>
                  </a:cubicBezTo>
                  <a:cubicBezTo>
                    <a:pt x="3292357" y="994202"/>
                    <a:pt x="3277888" y="994795"/>
                    <a:pt x="3260335" y="994795"/>
                  </a:cubicBezTo>
                  <a:cubicBezTo>
                    <a:pt x="3242783" y="994795"/>
                    <a:pt x="3228314" y="994202"/>
                    <a:pt x="3216929" y="993016"/>
                  </a:cubicBezTo>
                  <a:cubicBezTo>
                    <a:pt x="3205543" y="991830"/>
                    <a:pt x="3196411" y="990051"/>
                    <a:pt x="3189533" y="987679"/>
                  </a:cubicBezTo>
                  <a:cubicBezTo>
                    <a:pt x="3182654" y="985307"/>
                    <a:pt x="3177792" y="982342"/>
                    <a:pt x="3174945" y="978784"/>
                  </a:cubicBezTo>
                  <a:cubicBezTo>
                    <a:pt x="3172099" y="975226"/>
                    <a:pt x="3170676" y="971075"/>
                    <a:pt x="3170676" y="966331"/>
                  </a:cubicBezTo>
                  <a:lnTo>
                    <a:pt x="3170676" y="30598"/>
                  </a:lnTo>
                  <a:cubicBezTo>
                    <a:pt x="3170676" y="25854"/>
                    <a:pt x="3172099" y="21584"/>
                    <a:pt x="3174945" y="17789"/>
                  </a:cubicBezTo>
                  <a:cubicBezTo>
                    <a:pt x="3177792" y="13994"/>
                    <a:pt x="3182654" y="10792"/>
                    <a:pt x="3189533" y="8183"/>
                  </a:cubicBezTo>
                  <a:cubicBezTo>
                    <a:pt x="3196411" y="5574"/>
                    <a:pt x="3205543" y="3557"/>
                    <a:pt x="3216929" y="2134"/>
                  </a:cubicBezTo>
                  <a:cubicBezTo>
                    <a:pt x="3228314" y="711"/>
                    <a:pt x="3242783" y="0"/>
                    <a:pt x="3260335" y="0"/>
                  </a:cubicBezTo>
                  <a:close/>
                  <a:moveTo>
                    <a:pt x="2565010" y="0"/>
                  </a:moveTo>
                  <a:cubicBezTo>
                    <a:pt x="2582563" y="0"/>
                    <a:pt x="2597032" y="711"/>
                    <a:pt x="2608417" y="2134"/>
                  </a:cubicBezTo>
                  <a:cubicBezTo>
                    <a:pt x="2619802" y="3557"/>
                    <a:pt x="2628934" y="5574"/>
                    <a:pt x="2635813" y="8183"/>
                  </a:cubicBezTo>
                  <a:cubicBezTo>
                    <a:pt x="2642692" y="10792"/>
                    <a:pt x="2647554" y="13994"/>
                    <a:pt x="2650401" y="17789"/>
                  </a:cubicBezTo>
                  <a:cubicBezTo>
                    <a:pt x="2653247" y="21584"/>
                    <a:pt x="2654670" y="25854"/>
                    <a:pt x="2654670" y="30598"/>
                  </a:cubicBezTo>
                  <a:lnTo>
                    <a:pt x="2654670" y="587768"/>
                  </a:lnTo>
                  <a:lnTo>
                    <a:pt x="2842528" y="335156"/>
                  </a:lnTo>
                  <a:cubicBezTo>
                    <a:pt x="2846324" y="329463"/>
                    <a:pt x="2850593" y="324482"/>
                    <a:pt x="2855337" y="320213"/>
                  </a:cubicBezTo>
                  <a:cubicBezTo>
                    <a:pt x="2860081" y="315943"/>
                    <a:pt x="2866366" y="312622"/>
                    <a:pt x="2874194" y="310250"/>
                  </a:cubicBezTo>
                  <a:cubicBezTo>
                    <a:pt x="2882021" y="307878"/>
                    <a:pt x="2891747" y="306100"/>
                    <a:pt x="2903369" y="304914"/>
                  </a:cubicBezTo>
                  <a:cubicBezTo>
                    <a:pt x="2914991" y="303728"/>
                    <a:pt x="2929816" y="303135"/>
                    <a:pt x="2947843" y="303135"/>
                  </a:cubicBezTo>
                  <a:cubicBezTo>
                    <a:pt x="2965395" y="303135"/>
                    <a:pt x="2980220" y="303728"/>
                    <a:pt x="2992317" y="304914"/>
                  </a:cubicBezTo>
                  <a:cubicBezTo>
                    <a:pt x="3004414" y="306100"/>
                    <a:pt x="3014139" y="307878"/>
                    <a:pt x="3021492" y="310250"/>
                  </a:cubicBezTo>
                  <a:cubicBezTo>
                    <a:pt x="3028845" y="312622"/>
                    <a:pt x="3033945" y="315587"/>
                    <a:pt x="3036791" y="319145"/>
                  </a:cubicBezTo>
                  <a:cubicBezTo>
                    <a:pt x="3039637" y="322703"/>
                    <a:pt x="3041060" y="327091"/>
                    <a:pt x="3041060" y="332310"/>
                  </a:cubicBezTo>
                  <a:cubicBezTo>
                    <a:pt x="3041060" y="339425"/>
                    <a:pt x="3039282" y="347016"/>
                    <a:pt x="3035724" y="355080"/>
                  </a:cubicBezTo>
                  <a:cubicBezTo>
                    <a:pt x="3032166" y="363145"/>
                    <a:pt x="3026829" y="371684"/>
                    <a:pt x="3019713" y="380697"/>
                  </a:cubicBezTo>
                  <a:lnTo>
                    <a:pt x="2833989" y="591326"/>
                  </a:lnTo>
                  <a:lnTo>
                    <a:pt x="3048888" y="923636"/>
                  </a:lnTo>
                  <a:cubicBezTo>
                    <a:pt x="3054581" y="933124"/>
                    <a:pt x="3058731" y="941307"/>
                    <a:pt x="3061341" y="948186"/>
                  </a:cubicBezTo>
                  <a:cubicBezTo>
                    <a:pt x="3063949" y="955065"/>
                    <a:pt x="3065254" y="961350"/>
                    <a:pt x="3065254" y="967043"/>
                  </a:cubicBezTo>
                  <a:cubicBezTo>
                    <a:pt x="3065254" y="971787"/>
                    <a:pt x="3063950" y="975938"/>
                    <a:pt x="3061341" y="979496"/>
                  </a:cubicBezTo>
                  <a:cubicBezTo>
                    <a:pt x="3058731" y="983054"/>
                    <a:pt x="3053988" y="985900"/>
                    <a:pt x="3047109" y="988035"/>
                  </a:cubicBezTo>
                  <a:cubicBezTo>
                    <a:pt x="3040230" y="990169"/>
                    <a:pt x="3030861" y="991830"/>
                    <a:pt x="3019001" y="993016"/>
                  </a:cubicBezTo>
                  <a:cubicBezTo>
                    <a:pt x="3007142" y="994202"/>
                    <a:pt x="2991724" y="994795"/>
                    <a:pt x="2972748" y="994795"/>
                  </a:cubicBezTo>
                  <a:cubicBezTo>
                    <a:pt x="2953298" y="994795"/>
                    <a:pt x="2937525" y="994320"/>
                    <a:pt x="2925428" y="993372"/>
                  </a:cubicBezTo>
                  <a:cubicBezTo>
                    <a:pt x="2913331" y="992423"/>
                    <a:pt x="2903369" y="990881"/>
                    <a:pt x="2895541" y="988746"/>
                  </a:cubicBezTo>
                  <a:cubicBezTo>
                    <a:pt x="2887714" y="986612"/>
                    <a:pt x="2881666" y="983647"/>
                    <a:pt x="2877396" y="979851"/>
                  </a:cubicBezTo>
                  <a:cubicBezTo>
                    <a:pt x="2873127" y="976056"/>
                    <a:pt x="2869332" y="971075"/>
                    <a:pt x="2866011" y="964908"/>
                  </a:cubicBezTo>
                  <a:lnTo>
                    <a:pt x="2654670" y="630463"/>
                  </a:lnTo>
                  <a:lnTo>
                    <a:pt x="2654670" y="966331"/>
                  </a:lnTo>
                  <a:cubicBezTo>
                    <a:pt x="2654670" y="971075"/>
                    <a:pt x="2653247" y="975226"/>
                    <a:pt x="2650401" y="978784"/>
                  </a:cubicBezTo>
                  <a:cubicBezTo>
                    <a:pt x="2647554" y="982342"/>
                    <a:pt x="2642692" y="985307"/>
                    <a:pt x="2635813" y="987679"/>
                  </a:cubicBezTo>
                  <a:cubicBezTo>
                    <a:pt x="2628934" y="990051"/>
                    <a:pt x="2619802" y="991830"/>
                    <a:pt x="2608417" y="993016"/>
                  </a:cubicBezTo>
                  <a:cubicBezTo>
                    <a:pt x="2597032" y="994202"/>
                    <a:pt x="2582563" y="994795"/>
                    <a:pt x="2565010" y="994795"/>
                  </a:cubicBezTo>
                  <a:cubicBezTo>
                    <a:pt x="2547458" y="994795"/>
                    <a:pt x="2532989" y="994202"/>
                    <a:pt x="2521604" y="993016"/>
                  </a:cubicBezTo>
                  <a:cubicBezTo>
                    <a:pt x="2510218" y="991830"/>
                    <a:pt x="2501086" y="990051"/>
                    <a:pt x="2494208" y="987679"/>
                  </a:cubicBezTo>
                  <a:cubicBezTo>
                    <a:pt x="2487329" y="985307"/>
                    <a:pt x="2482467" y="982342"/>
                    <a:pt x="2479620" y="978784"/>
                  </a:cubicBezTo>
                  <a:cubicBezTo>
                    <a:pt x="2476774" y="975226"/>
                    <a:pt x="2475351" y="971075"/>
                    <a:pt x="2475351" y="966331"/>
                  </a:cubicBezTo>
                  <a:lnTo>
                    <a:pt x="2475351" y="30598"/>
                  </a:lnTo>
                  <a:cubicBezTo>
                    <a:pt x="2475351" y="25854"/>
                    <a:pt x="2476774" y="21584"/>
                    <a:pt x="2479620" y="17789"/>
                  </a:cubicBezTo>
                  <a:cubicBezTo>
                    <a:pt x="2482467" y="13994"/>
                    <a:pt x="2487329" y="10792"/>
                    <a:pt x="2494208" y="8183"/>
                  </a:cubicBezTo>
                  <a:cubicBezTo>
                    <a:pt x="2501086" y="5574"/>
                    <a:pt x="2510218" y="3557"/>
                    <a:pt x="2521604" y="2134"/>
                  </a:cubicBezTo>
                  <a:cubicBezTo>
                    <a:pt x="2532989" y="711"/>
                    <a:pt x="2547458" y="0"/>
                    <a:pt x="2565010" y="0"/>
                  </a:cubicBezTo>
                  <a:close/>
                </a:path>
              </a:pathLst>
            </a:custGeom>
          </p:spPr>
        </p:pic>
      </p:grpSp>
      <p:sp>
        <p:nvSpPr>
          <p:cNvPr id="5" name="Tekstvak 4">
            <a:extLst>
              <a:ext uri="{FF2B5EF4-FFF2-40B4-BE49-F238E27FC236}">
                <a16:creationId xmlns:a16="http://schemas.microsoft.com/office/drawing/2014/main" id="{E7D17331-6400-D2C8-6652-10C253D7813E}"/>
              </a:ext>
            </a:extLst>
          </p:cNvPr>
          <p:cNvSpPr txBox="1"/>
          <p:nvPr/>
        </p:nvSpPr>
        <p:spPr>
          <a:xfrm>
            <a:off x="2436808" y="5449078"/>
            <a:ext cx="73183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dirty="0"/>
              <a:t>Het klimaat: het weer over een groter gebied en een langere periode</a:t>
            </a:r>
          </a:p>
        </p:txBody>
      </p:sp>
    </p:spTree>
    <p:extLst>
      <p:ext uri="{BB962C8B-B14F-4D97-AF65-F5344CB8AC3E}">
        <p14:creationId xmlns:p14="http://schemas.microsoft.com/office/powerpoint/2010/main" val="32903524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21A601-1F75-C0A1-AD55-9BAFB88F69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gras, buitenshuis, ballon, speeltuin&#10;&#10;Automatisch gegenereerde beschrijving">
            <a:extLst>
              <a:ext uri="{FF2B5EF4-FFF2-40B4-BE49-F238E27FC236}">
                <a16:creationId xmlns:a16="http://schemas.microsoft.com/office/drawing/2014/main" id="{B7A6578B-7123-5C1B-F834-690F8CFCCE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245" y="724494"/>
            <a:ext cx="7431510" cy="4952405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4414BB1F-87B8-1B16-6F3C-E98D1F311CD4}"/>
              </a:ext>
            </a:extLst>
          </p:cNvPr>
          <p:cNvSpPr txBox="1"/>
          <p:nvPr/>
        </p:nvSpPr>
        <p:spPr>
          <a:xfrm>
            <a:off x="2647447" y="765602"/>
            <a:ext cx="56969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dirty="0">
                <a:solidFill>
                  <a:schemeClr val="bg1"/>
                </a:solidFill>
              </a:rPr>
              <a:t>Luchtdruk 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8BF1A7B2-347E-139F-E43F-DA1517CB073C}"/>
              </a:ext>
            </a:extLst>
          </p:cNvPr>
          <p:cNvSpPr txBox="1"/>
          <p:nvPr/>
        </p:nvSpPr>
        <p:spPr>
          <a:xfrm>
            <a:off x="10495545" y="5307567"/>
            <a:ext cx="1381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hlinkClick r:id="rId3"/>
              </a:rPr>
              <a:t>Proefje</a:t>
            </a:r>
            <a:r>
              <a:rPr lang="nl-N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814992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EE97C4-020B-05A5-9193-807A3B58CD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CD4552F4-E0D8-6FE6-B029-ADEFCB3D3269}"/>
              </a:ext>
            </a:extLst>
          </p:cNvPr>
          <p:cNvSpPr txBox="1"/>
          <p:nvPr/>
        </p:nvSpPr>
        <p:spPr>
          <a:xfrm>
            <a:off x="6505352" y="5169244"/>
            <a:ext cx="4305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dirty="0"/>
              <a:t>Het weerhuisje</a:t>
            </a:r>
          </a:p>
        </p:txBody>
      </p:sp>
      <p:pic>
        <p:nvPicPr>
          <p:cNvPr id="4" name="Afbeelding 3" descr="Afbeelding met barometer, Meetinstrument, klok&#10;&#10;Automatisch gegenereerde beschrijving">
            <a:extLst>
              <a:ext uri="{FF2B5EF4-FFF2-40B4-BE49-F238E27FC236}">
                <a16:creationId xmlns:a16="http://schemas.microsoft.com/office/drawing/2014/main" id="{8A7452AB-41E0-C76F-1551-F9F3155081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9" r="5337"/>
          <a:stretch/>
        </p:blipFill>
        <p:spPr>
          <a:xfrm>
            <a:off x="1734000" y="1246406"/>
            <a:ext cx="3600000" cy="3849028"/>
          </a:xfrm>
          <a:prstGeom prst="rect">
            <a:avLst/>
          </a:prstGeom>
        </p:spPr>
      </p:pic>
      <p:pic>
        <p:nvPicPr>
          <p:cNvPr id="6" name="Afbeelding 5" descr="Afbeelding met buitenshuis, gebouw, façade, raam&#10;&#10;Automatisch gegenereerde beschrijving">
            <a:extLst>
              <a:ext uri="{FF2B5EF4-FFF2-40B4-BE49-F238E27FC236}">
                <a16:creationId xmlns:a16="http://schemas.microsoft.com/office/drawing/2014/main" id="{DB4302F4-BB62-2863-8ED1-2108FFF513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05" r="16250"/>
          <a:stretch/>
        </p:blipFill>
        <p:spPr>
          <a:xfrm>
            <a:off x="6858002" y="1365590"/>
            <a:ext cx="3600000" cy="3610659"/>
          </a:xfrm>
          <a:prstGeom prst="ellipse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D22C1266-1DB6-92F3-D86B-6363692F7F0C}"/>
              </a:ext>
            </a:extLst>
          </p:cNvPr>
          <p:cNvSpPr txBox="1"/>
          <p:nvPr/>
        </p:nvSpPr>
        <p:spPr>
          <a:xfrm>
            <a:off x="1381348" y="5169244"/>
            <a:ext cx="4305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dirty="0"/>
              <a:t>De barometer</a:t>
            </a:r>
          </a:p>
        </p:txBody>
      </p:sp>
    </p:spTree>
    <p:extLst>
      <p:ext uri="{BB962C8B-B14F-4D97-AF65-F5344CB8AC3E}">
        <p14:creationId xmlns:p14="http://schemas.microsoft.com/office/powerpoint/2010/main" val="18986625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>
            <a:hlinkClick r:id="rId2"/>
            <a:extLst>
              <a:ext uri="{FF2B5EF4-FFF2-40B4-BE49-F238E27FC236}">
                <a16:creationId xmlns:a16="http://schemas.microsoft.com/office/drawing/2014/main" id="{CABDCC0E-0FDE-36CF-461A-C3DD6B387220}"/>
              </a:ext>
            </a:extLst>
          </p:cNvPr>
          <p:cNvSpPr txBox="1"/>
          <p:nvPr/>
        </p:nvSpPr>
        <p:spPr>
          <a:xfrm>
            <a:off x="8354590" y="4219272"/>
            <a:ext cx="1634795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chemeClr val="bg1"/>
                </a:solidFill>
              </a:rPr>
              <a:t>filmpje</a:t>
            </a:r>
          </a:p>
        </p:txBody>
      </p:sp>
      <p:pic>
        <p:nvPicPr>
          <p:cNvPr id="8" name="Afbeelding 7" descr="Afbeelding met elektronica, Camera's en lenzen, camera, projector&#10;&#10;Automatisch gegenereerde beschrijving">
            <a:extLst>
              <a:ext uri="{FF2B5EF4-FFF2-40B4-BE49-F238E27FC236}">
                <a16:creationId xmlns:a16="http://schemas.microsoft.com/office/drawing/2014/main" id="{A772A3EF-B528-870C-2159-F083050E2B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4590" y="1795795"/>
            <a:ext cx="1640622" cy="1068175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90791A23-0888-773F-5CA0-F64609534CFC}"/>
              </a:ext>
            </a:extLst>
          </p:cNvPr>
          <p:cNvSpPr txBox="1"/>
          <p:nvPr/>
        </p:nvSpPr>
        <p:spPr>
          <a:xfrm>
            <a:off x="4786312" y="528479"/>
            <a:ext cx="2619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dirty="0"/>
              <a:t>En nu jullie!</a:t>
            </a:r>
          </a:p>
        </p:txBody>
      </p:sp>
      <p:sp>
        <p:nvSpPr>
          <p:cNvPr id="2" name="Tekstvak 1">
            <a:hlinkClick r:id="rId4"/>
            <a:extLst>
              <a:ext uri="{FF2B5EF4-FFF2-40B4-BE49-F238E27FC236}">
                <a16:creationId xmlns:a16="http://schemas.microsoft.com/office/drawing/2014/main" id="{A82AE482-378D-33E8-0C1A-2094F9103F63}"/>
              </a:ext>
            </a:extLst>
          </p:cNvPr>
          <p:cNvSpPr txBox="1"/>
          <p:nvPr/>
        </p:nvSpPr>
        <p:spPr>
          <a:xfrm>
            <a:off x="8354590" y="5117068"/>
            <a:ext cx="1634797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chemeClr val="bg1"/>
                </a:solidFill>
              </a:rPr>
              <a:t>bouwinstructie</a:t>
            </a:r>
          </a:p>
        </p:txBody>
      </p:sp>
      <p:pic>
        <p:nvPicPr>
          <p:cNvPr id="5" name="Afbeelding 4" descr="Afbeelding met speelgoed, Speelgoedblok, poppenhuis, Speelset&#10;&#10;Automatisch gegenereerde beschrijving">
            <a:extLst>
              <a:ext uri="{FF2B5EF4-FFF2-40B4-BE49-F238E27FC236}">
                <a16:creationId xmlns:a16="http://schemas.microsoft.com/office/drawing/2014/main" id="{24335AE9-16E0-1430-AF7D-F48BBED38F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788" y="1371600"/>
            <a:ext cx="5486400" cy="4114800"/>
          </a:xfrm>
          <a:prstGeom prst="rect">
            <a:avLst/>
          </a:prstGeom>
        </p:spPr>
      </p:pic>
      <p:sp>
        <p:nvSpPr>
          <p:cNvPr id="3" name="Tekstvak 2">
            <a:hlinkClick r:id="rId6"/>
            <a:extLst>
              <a:ext uri="{FF2B5EF4-FFF2-40B4-BE49-F238E27FC236}">
                <a16:creationId xmlns:a16="http://schemas.microsoft.com/office/drawing/2014/main" id="{2F54366A-57F1-496D-C799-53C22A8AFA95}"/>
              </a:ext>
            </a:extLst>
          </p:cNvPr>
          <p:cNvSpPr txBox="1"/>
          <p:nvPr/>
        </p:nvSpPr>
        <p:spPr>
          <a:xfrm>
            <a:off x="8354590" y="4668170"/>
            <a:ext cx="1634795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chemeClr val="bg1"/>
                </a:solidFill>
              </a:rPr>
              <a:t>Lego website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80CD11D8-3435-E139-4D6F-9677D3096967}"/>
              </a:ext>
            </a:extLst>
          </p:cNvPr>
          <p:cNvSpPr txBox="1"/>
          <p:nvPr/>
        </p:nvSpPr>
        <p:spPr>
          <a:xfrm>
            <a:off x="8248261" y="2908057"/>
            <a:ext cx="1634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kleurensensor</a:t>
            </a:r>
          </a:p>
        </p:txBody>
      </p:sp>
    </p:spTree>
    <p:extLst>
      <p:ext uri="{BB962C8B-B14F-4D97-AF65-F5344CB8AC3E}">
        <p14:creationId xmlns:p14="http://schemas.microsoft.com/office/powerpoint/2010/main" val="2255302090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200</Words>
  <Application>Microsoft Office PowerPoint</Application>
  <PresentationFormat>Breedbeeld</PresentationFormat>
  <Paragraphs>60</Paragraphs>
  <Slides>21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21</vt:i4>
      </vt:variant>
    </vt:vector>
  </HeadingPairs>
  <TitlesOfParts>
    <vt:vector size="27" baseType="lpstr">
      <vt:lpstr>Aptos</vt:lpstr>
      <vt:lpstr>Arial</vt:lpstr>
      <vt:lpstr>Calibri</vt:lpstr>
      <vt:lpstr>Calibri Light</vt:lpstr>
      <vt:lpstr>Wingdings</vt:lpstr>
      <vt:lpstr>Kantoorthema</vt:lpstr>
      <vt:lpstr>Het weerhuisje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Sorteren maar!</dc:title>
  <dc:creator>Liesbeth Mol</dc:creator>
  <cp:lastModifiedBy>Liesbeth Mol</cp:lastModifiedBy>
  <cp:revision>2</cp:revision>
  <dcterms:created xsi:type="dcterms:W3CDTF">2023-06-26T07:14:24Z</dcterms:created>
  <dcterms:modified xsi:type="dcterms:W3CDTF">2024-04-04T08:57:01Z</dcterms:modified>
</cp:coreProperties>
</file>